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5.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 id="2147483682" r:id="rId3"/>
    <p:sldMasterId id="2147483694" r:id="rId4"/>
    <p:sldMasterId id="2147483704" r:id="rId5"/>
    <p:sldMasterId id="2147483716" r:id="rId6"/>
  </p:sldMasterIdLst>
  <p:notesMasterIdLst>
    <p:notesMasterId r:id="rId35"/>
  </p:notesMasterIdLst>
  <p:sldIdLst>
    <p:sldId id="256" r:id="rId7"/>
    <p:sldId id="278" r:id="rId8"/>
    <p:sldId id="257" r:id="rId9"/>
    <p:sldId id="260" r:id="rId10"/>
    <p:sldId id="264" r:id="rId11"/>
    <p:sldId id="263" r:id="rId12"/>
    <p:sldId id="266" r:id="rId13"/>
    <p:sldId id="267" r:id="rId14"/>
    <p:sldId id="268" r:id="rId15"/>
    <p:sldId id="284" r:id="rId16"/>
    <p:sldId id="279" r:id="rId17"/>
    <p:sldId id="258" r:id="rId18"/>
    <p:sldId id="261" r:id="rId19"/>
    <p:sldId id="285" r:id="rId20"/>
    <p:sldId id="269" r:id="rId21"/>
    <p:sldId id="276" r:id="rId22"/>
    <p:sldId id="277" r:id="rId23"/>
    <p:sldId id="280" r:id="rId24"/>
    <p:sldId id="259" r:id="rId25"/>
    <p:sldId id="281" r:id="rId26"/>
    <p:sldId id="282" r:id="rId27"/>
    <p:sldId id="262" r:id="rId28"/>
    <p:sldId id="270" r:id="rId29"/>
    <p:sldId id="271" r:id="rId30"/>
    <p:sldId id="272" r:id="rId31"/>
    <p:sldId id="273" r:id="rId32"/>
    <p:sldId id="274" r:id="rId33"/>
    <p:sldId id="28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D104835-B2B2-42DF-B715-868A270FAF28}">
          <p14:sldIdLst>
            <p14:sldId id="256"/>
            <p14:sldId id="278"/>
          </p14:sldIdLst>
        </p14:section>
        <p14:section name="Education" id="{AB7DA51E-F4B4-48AB-B355-D8EB956F330A}">
          <p14:sldIdLst>
            <p14:sldId id="257"/>
            <p14:sldId id="260"/>
            <p14:sldId id="264"/>
            <p14:sldId id="263"/>
            <p14:sldId id="266"/>
            <p14:sldId id="267"/>
            <p14:sldId id="268"/>
            <p14:sldId id="284"/>
            <p14:sldId id="279"/>
          </p14:sldIdLst>
        </p14:section>
        <p14:section name="Musicianship and Service" id="{5850CE78-DBEE-4134-98ED-67C2DBF28351}">
          <p14:sldIdLst>
            <p14:sldId id="258"/>
            <p14:sldId id="261"/>
            <p14:sldId id="285"/>
            <p14:sldId id="269"/>
            <p14:sldId id="276"/>
            <p14:sldId id="277"/>
            <p14:sldId id="280"/>
          </p14:sldIdLst>
        </p14:section>
        <p14:section name="Conversations" id="{9C2D4BFA-2A8F-4542-A5D6-F0436F57B9CC}">
          <p14:sldIdLst>
            <p14:sldId id="259"/>
            <p14:sldId id="281"/>
            <p14:sldId id="282"/>
            <p14:sldId id="262"/>
            <p14:sldId id="270"/>
            <p14:sldId id="271"/>
            <p14:sldId id="272"/>
            <p14:sldId id="273"/>
            <p14:sldId id="274"/>
          </p14:sldIdLst>
        </p14:section>
        <p14:section name="Conclusion" id="{2EF47D59-3280-4B03-BBC7-F7AEC4B36E35}">
          <p14:sldIdLst>
            <p14:sldId id="28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010" autoAdjust="0"/>
    <p:restoredTop sz="78571" autoAdjust="0"/>
  </p:normalViewPr>
  <p:slideViewPr>
    <p:cSldViewPr>
      <p:cViewPr>
        <p:scale>
          <a:sx n="50" d="100"/>
          <a:sy n="50" d="100"/>
        </p:scale>
        <p:origin x="-1530" y="-3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B4E164-7EE7-4A7E-B6A6-405C9F208DEF}" type="datetimeFigureOut">
              <a:rPr lang="en-US" smtClean="0"/>
              <a:t>11/23/2015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E474C3-9A7A-4CDB-BECC-9D1FB79BB75D}" type="slidenum">
              <a:rPr lang="en-US" smtClean="0"/>
              <a:t>‹#›</a:t>
            </a:fld>
            <a:endParaRPr lang="en-US"/>
          </a:p>
        </p:txBody>
      </p:sp>
    </p:spTree>
    <p:extLst>
      <p:ext uri="{BB962C8B-B14F-4D97-AF65-F5344CB8AC3E}">
        <p14:creationId xmlns:p14="http://schemas.microsoft.com/office/powerpoint/2010/main" val="2423290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Interactive</a:t>
            </a:r>
            <a:r>
              <a:rPr lang="en-US" baseline="0" dirty="0" smtClean="0"/>
              <a:t> MEP Brainstorm</a:t>
            </a:r>
            <a:endParaRPr lang="en-US" dirty="0"/>
          </a:p>
        </p:txBody>
      </p:sp>
      <p:sp>
        <p:nvSpPr>
          <p:cNvPr id="4" name="Slide Number Placeholder 3"/>
          <p:cNvSpPr>
            <a:spLocks noGrp="1"/>
          </p:cNvSpPr>
          <p:nvPr>
            <p:ph type="sldNum" sz="quarter" idx="10"/>
          </p:nvPr>
        </p:nvSpPr>
        <p:spPr/>
        <p:txBody>
          <a:bodyPr/>
          <a:lstStyle/>
          <a:p>
            <a:fld id="{3AE474C3-9A7A-4CDB-BECC-9D1FB79BB75D}" type="slidenum">
              <a:rPr lang="en-US" smtClean="0"/>
              <a:t>3</a:t>
            </a:fld>
            <a:endParaRPr lang="en-US"/>
          </a:p>
        </p:txBody>
      </p:sp>
    </p:spTree>
    <p:extLst>
      <p:ext uri="{BB962C8B-B14F-4D97-AF65-F5344CB8AC3E}">
        <p14:creationId xmlns:p14="http://schemas.microsoft.com/office/powerpoint/2010/main" val="124036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 SHOULD involved:</a:t>
            </a:r>
          </a:p>
          <a:p>
            <a:r>
              <a:rPr lang="en-US" dirty="0" smtClean="0"/>
              <a:t>- Vice President</a:t>
            </a:r>
          </a:p>
          <a:p>
            <a:pPr marL="0" indent="0">
              <a:buFontTx/>
              <a:buNone/>
            </a:pPr>
            <a:r>
              <a:rPr lang="en-US" dirty="0" smtClean="0"/>
              <a:t>- Membership Committee</a:t>
            </a:r>
          </a:p>
          <a:p>
            <a:pPr marL="0" indent="0">
              <a:buFontTx/>
              <a:buNone/>
            </a:pPr>
            <a:r>
              <a:rPr lang="en-US" dirty="0" smtClean="0"/>
              <a:t>-</a:t>
            </a:r>
            <a:r>
              <a:rPr lang="en-US" baseline="0" dirty="0" smtClean="0"/>
              <a:t> </a:t>
            </a:r>
            <a:r>
              <a:rPr lang="en-US" dirty="0" smtClean="0"/>
              <a:t>Big Brothers</a:t>
            </a:r>
          </a:p>
          <a:p>
            <a:pPr marL="0" indent="0">
              <a:buFontTx/>
              <a:buNone/>
            </a:pPr>
            <a:r>
              <a:rPr lang="en-US" dirty="0" smtClean="0"/>
              <a:t>- All Chapter Members</a:t>
            </a:r>
          </a:p>
          <a:p>
            <a:pPr marL="171450" indent="-171450">
              <a:buFontTx/>
              <a:buChar char="-"/>
            </a:pPr>
            <a:endParaRPr lang="en-US" dirty="0" smtClean="0"/>
          </a:p>
          <a:p>
            <a:pPr marL="171450" indent="-171450">
              <a:buFontTx/>
              <a:buChar char="-"/>
            </a:pPr>
            <a:r>
              <a:rPr lang="en-US" dirty="0" smtClean="0"/>
              <a:t>It’s important</a:t>
            </a:r>
            <a:r>
              <a:rPr lang="en-US" baseline="0" dirty="0" smtClean="0"/>
              <a:t> for more than one person to be involved.</a:t>
            </a:r>
            <a:endParaRPr lang="en-US" dirty="0"/>
          </a:p>
        </p:txBody>
      </p:sp>
      <p:sp>
        <p:nvSpPr>
          <p:cNvPr id="4" name="Slide Number Placeholder 3"/>
          <p:cNvSpPr>
            <a:spLocks noGrp="1"/>
          </p:cNvSpPr>
          <p:nvPr>
            <p:ph type="sldNum" sz="quarter" idx="10"/>
          </p:nvPr>
        </p:nvSpPr>
        <p:spPr/>
        <p:txBody>
          <a:bodyPr/>
          <a:lstStyle/>
          <a:p>
            <a:fld id="{0EE543B5-E249-4E8A-9B3C-3892F6378072}" type="slidenum">
              <a:rPr lang="en-US" smtClean="0"/>
              <a:t>5</a:t>
            </a:fld>
            <a:endParaRPr lang="en-US"/>
          </a:p>
        </p:txBody>
      </p:sp>
    </p:spTree>
    <p:extLst>
      <p:ext uri="{BB962C8B-B14F-4D97-AF65-F5344CB8AC3E}">
        <p14:creationId xmlns:p14="http://schemas.microsoft.com/office/powerpoint/2010/main" val="1918058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Ritual</a:t>
            </a:r>
            <a:r>
              <a:rPr lang="en-US" baseline="0" dirty="0" smtClean="0"/>
              <a:t> – practice beforehand, discuss it with PMs after and let them look through Ritual </a:t>
            </a:r>
            <a:r>
              <a:rPr lang="en-US" baseline="0" dirty="0" smtClean="0"/>
              <a:t>books (after they are full brothers)</a:t>
            </a:r>
            <a:endParaRPr lang="en-US" dirty="0"/>
          </a:p>
        </p:txBody>
      </p:sp>
      <p:sp>
        <p:nvSpPr>
          <p:cNvPr id="4" name="Slide Number Placeholder 3"/>
          <p:cNvSpPr>
            <a:spLocks noGrp="1"/>
          </p:cNvSpPr>
          <p:nvPr>
            <p:ph type="sldNum" sz="quarter" idx="10"/>
          </p:nvPr>
        </p:nvSpPr>
        <p:spPr/>
        <p:txBody>
          <a:bodyPr/>
          <a:lstStyle/>
          <a:p>
            <a:fld id="{3AE474C3-9A7A-4CDB-BECC-9D1FB79BB75D}" type="slidenum">
              <a:rPr lang="en-US" smtClean="0"/>
              <a:t>9</a:t>
            </a:fld>
            <a:endParaRPr lang="en-US"/>
          </a:p>
        </p:txBody>
      </p:sp>
    </p:spTree>
    <p:extLst>
      <p:ext uri="{BB962C8B-B14F-4D97-AF65-F5344CB8AC3E}">
        <p14:creationId xmlns:p14="http://schemas.microsoft.com/office/powerpoint/2010/main" val="885854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Kappa Alpha’s workshop</a:t>
            </a:r>
            <a:endParaRPr lang="en-US" dirty="0"/>
          </a:p>
        </p:txBody>
      </p:sp>
      <p:sp>
        <p:nvSpPr>
          <p:cNvPr id="4" name="Slide Number Placeholder 3"/>
          <p:cNvSpPr>
            <a:spLocks noGrp="1"/>
          </p:cNvSpPr>
          <p:nvPr>
            <p:ph type="sldNum" sz="quarter" idx="10"/>
          </p:nvPr>
        </p:nvSpPr>
        <p:spPr/>
        <p:txBody>
          <a:bodyPr/>
          <a:lstStyle/>
          <a:p>
            <a:fld id="{3AE474C3-9A7A-4CDB-BECC-9D1FB79BB75D}" type="slidenum">
              <a:rPr lang="en-US" smtClean="0"/>
              <a:t>23</a:t>
            </a:fld>
            <a:endParaRPr lang="en-US"/>
          </a:p>
        </p:txBody>
      </p:sp>
    </p:spTree>
    <p:extLst>
      <p:ext uri="{BB962C8B-B14F-4D97-AF65-F5344CB8AC3E}">
        <p14:creationId xmlns:p14="http://schemas.microsoft.com/office/powerpoint/2010/main" val="4162349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Prompts: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One of your brothers appears</a:t>
            </a:r>
            <a:r>
              <a:rPr lang="en-US" sz="1200" kern="1200" baseline="0" dirty="0" smtClean="0">
                <a:solidFill>
                  <a:schemeClr val="tx1"/>
                </a:solidFill>
                <a:effectLst/>
                <a:latin typeface="+mn-lt"/>
                <a:ea typeface="+mn-ea"/>
                <a:cs typeface="+mn-cs"/>
              </a:rPr>
              <a:t> to be</a:t>
            </a:r>
            <a:r>
              <a:rPr lang="en-US" sz="1200" kern="1200" dirty="0" smtClean="0">
                <a:solidFill>
                  <a:schemeClr val="tx1"/>
                </a:solidFill>
                <a:effectLst/>
                <a:latin typeface="+mn-lt"/>
                <a:ea typeface="+mn-ea"/>
                <a:cs typeface="+mn-cs"/>
              </a:rPr>
              <a:t> withdrawing from the chapter. They are skipping meetings and doing the bare minimum when it comes to service and socializing with brothers.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PPM who wanted a bid into Kappa </a:t>
            </a:r>
            <a:r>
              <a:rPr lang="en-US" sz="1200" kern="1200" dirty="0" err="1" smtClean="0">
                <a:solidFill>
                  <a:schemeClr val="tx1"/>
                </a:solidFill>
                <a:effectLst/>
                <a:latin typeface="+mn-lt"/>
                <a:ea typeface="+mn-ea"/>
                <a:cs typeface="+mn-cs"/>
              </a:rPr>
              <a:t>Kappa</a:t>
            </a:r>
            <a:r>
              <a:rPr lang="en-US" sz="1200" kern="1200" dirty="0" smtClean="0">
                <a:solidFill>
                  <a:schemeClr val="tx1"/>
                </a:solidFill>
                <a:effectLst/>
                <a:latin typeface="+mn-lt"/>
                <a:ea typeface="+mn-ea"/>
                <a:cs typeface="+mn-cs"/>
              </a:rPr>
              <a:t> Psi asks you if they will be receiving one. You know they didn’t.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Your chapter is hosting an event required for actives, and the date chosen is the same as your concert. You’re the only active in that band.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Your brother ran for a position but didn’t get elected. Because you were at the discussion (which candidates left the room for), you know it’s because they don’t follow through on the promises they make. They ask you why they weren’t elected.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committee chair is not doing the job they agreed to do. They are a close friend and you have been assigned to talk to them about it.</a:t>
            </a:r>
          </a:p>
          <a:p>
            <a:r>
              <a:rPr lang="en-US" sz="1200" kern="1200" dirty="0" smtClean="0">
                <a:solidFill>
                  <a:schemeClr val="tx1"/>
                </a:solidFill>
                <a:effectLst/>
                <a:latin typeface="+mn-lt"/>
                <a:ea typeface="+mn-ea"/>
                <a:cs typeface="+mn-cs"/>
              </a:rPr>
              <a:t>A brother from your chapter has stopped communicating with another. They go to great lengths to avoid looking at or talking to them, and they have to work together on an event.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brother who arranges service projects asks for volunteers at meetings, but never gets enough people to sign up. The brother starts criticizing the chapter for not volunteering enough, when the chapter should want to serve. Their attitude is becoming negative.</a:t>
            </a:r>
          </a:p>
        </p:txBody>
      </p:sp>
      <p:sp>
        <p:nvSpPr>
          <p:cNvPr id="4" name="Slide Number Placeholder 3"/>
          <p:cNvSpPr>
            <a:spLocks noGrp="1"/>
          </p:cNvSpPr>
          <p:nvPr>
            <p:ph type="sldNum" sz="quarter" idx="10"/>
          </p:nvPr>
        </p:nvSpPr>
        <p:spPr/>
        <p:txBody>
          <a:bodyPr/>
          <a:lstStyle/>
          <a:p>
            <a:fld id="{3AE474C3-9A7A-4CDB-BECC-9D1FB79BB75D}" type="slidenum">
              <a:rPr lang="en-US" smtClean="0"/>
              <a:t>24</a:t>
            </a:fld>
            <a:endParaRPr lang="en-US"/>
          </a:p>
        </p:txBody>
      </p:sp>
    </p:spTree>
    <p:extLst>
      <p:ext uri="{BB962C8B-B14F-4D97-AF65-F5344CB8AC3E}">
        <p14:creationId xmlns:p14="http://schemas.microsoft.com/office/powerpoint/2010/main" val="15033214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p:cNvSpPr/>
          <p:nvPr/>
        </p:nvSpPr>
        <p:spPr>
          <a:xfrm>
            <a:off x="0" y="812214"/>
            <a:ext cx="5029200" cy="6045785"/>
          </a:xfrm>
          <a:prstGeom prst="rect">
            <a:avLst/>
          </a:prstGeom>
          <a:blipFill dpi="0" rotWithShape="1">
            <a:blip r:embed="rId2" cstate="print">
              <a:alphaModFix amt="10000"/>
              <a:extLst>
                <a:ext uri="{28A0092B-C50C-407E-A947-70E740481C1C}">
                  <a14:useLocalDpi xmlns:a14="http://schemas.microsoft.com/office/drawing/2010/main"/>
                </a:ext>
              </a:extLst>
            </a:blip>
            <a:srcRect/>
            <a:stretch>
              <a:fillRect/>
            </a:stretch>
          </a:blipFill>
          <a:ln>
            <a:noFill/>
          </a:ln>
          <a:effectLst>
            <a:outerShdw blurRad="63500" dist="76200" dir="8100000" algn="tr"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867400" y="228601"/>
            <a:ext cx="2929517" cy="3429000"/>
          </a:xfrm>
          <a:prstGeom prst="rect">
            <a:avLst/>
          </a:prstGeom>
          <a:effectLst>
            <a:outerShdw blurRad="76200" dist="88900" dir="8100000" algn="tr" rotWithShape="0">
              <a:prstClr val="black">
                <a:alpha val="84000"/>
              </a:prstClr>
            </a:outerShdw>
          </a:effectLst>
        </p:spPr>
      </p:pic>
      <p:sp>
        <p:nvSpPr>
          <p:cNvPr id="2" name="Title 1"/>
          <p:cNvSpPr>
            <a:spLocks noGrp="1"/>
          </p:cNvSpPr>
          <p:nvPr>
            <p:ph type="ctrTitle" hasCustomPrompt="1"/>
          </p:nvPr>
        </p:nvSpPr>
        <p:spPr>
          <a:xfrm>
            <a:off x="1981200" y="4038600"/>
            <a:ext cx="6540159" cy="1216152"/>
          </a:xfrm>
          <a:prstGeom prst="rect">
            <a:avLst/>
          </a:prstGeom>
          <a:noFill/>
          <a:ln w="76200">
            <a:noFill/>
          </a:ln>
          <a:effectLst>
            <a:outerShdw blurRad="76200" dir="13500000" sy="23000" kx="1200000" algn="br" rotWithShape="0">
              <a:prstClr val="black">
                <a:alpha val="20000"/>
              </a:prstClr>
            </a:outerShdw>
          </a:effectLst>
        </p:spPr>
        <p:txBody>
          <a:bodyPr anchor="b">
            <a:noAutofit/>
          </a:bodyPr>
          <a:lstStyle>
            <a:lvl1pPr algn="r">
              <a:defRPr sz="4400" b="1">
                <a:solidFill>
                  <a:schemeClr val="bg1"/>
                </a:solidFill>
                <a:effectLst>
                  <a:outerShdw blurRad="50800" dist="38100" dir="8100000" algn="tr" rotWithShape="0">
                    <a:prstClr val="black">
                      <a:alpha val="40000"/>
                    </a:prstClr>
                  </a:outerShdw>
                </a:effectLst>
                <a:latin typeface="+mj-lt"/>
              </a:defRPr>
            </a:lvl1pPr>
          </a:lstStyle>
          <a:p>
            <a:r>
              <a:rPr lang="en-US" dirty="0" smtClean="0"/>
              <a:t>Master title</a:t>
            </a:r>
            <a:endParaRPr lang="en-US" dirty="0"/>
          </a:p>
        </p:txBody>
      </p:sp>
      <p:sp>
        <p:nvSpPr>
          <p:cNvPr id="3" name="Subtitle 2"/>
          <p:cNvSpPr>
            <a:spLocks noGrp="1"/>
          </p:cNvSpPr>
          <p:nvPr>
            <p:ph type="subTitle" idx="1"/>
          </p:nvPr>
        </p:nvSpPr>
        <p:spPr>
          <a:xfrm>
            <a:off x="3962400" y="5330952"/>
            <a:ext cx="4548522" cy="1222248"/>
          </a:xfrm>
        </p:spPr>
        <p:txBody>
          <a:bodyPr>
            <a:noAutofit/>
          </a:bodyPr>
          <a:lstStyle>
            <a:lvl1pPr marL="0" indent="0" algn="r">
              <a:buNone/>
              <a:defRPr sz="2000" b="1" cap="none" spc="0">
                <a:ln>
                  <a:noFill/>
                </a:ln>
                <a:solidFill>
                  <a:schemeClr val="accent2"/>
                </a:solidFill>
                <a:effectLst/>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cxnSp>
        <p:nvCxnSpPr>
          <p:cNvPr id="19" name="Straight Connector 18"/>
          <p:cNvCxnSpPr/>
          <p:nvPr/>
        </p:nvCxnSpPr>
        <p:spPr>
          <a:xfrm flipH="1">
            <a:off x="533400" y="5257800"/>
            <a:ext cx="7987959" cy="0"/>
          </a:xfrm>
          <a:prstGeom prst="line">
            <a:avLst/>
          </a:prstGeom>
          <a:ln w="76200" cap="rnd"/>
          <a:effectLst>
            <a:outerShdw blurRad="50800" dist="635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533400" y="5257800"/>
            <a:ext cx="7987959" cy="0"/>
          </a:xfrm>
          <a:prstGeom prst="line">
            <a:avLst/>
          </a:prstGeom>
          <a:ln w="76200" cap="rnd"/>
          <a:effectLst>
            <a:outerShdw blurRad="50800" dist="635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5962798"/>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CB969A9-2901-4B6A-BFA6-362AA4A5AA79}" type="datetimeFigureOut">
              <a:rPr lang="en-US"/>
              <a:pPr>
                <a:defRPr/>
              </a:pPr>
              <a:t>11/23/2015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D31321-F13F-49FB-9E00-C6410071FBBB}" type="slidenum">
              <a:rPr lang="en-US"/>
              <a:pPr>
                <a:defRPr/>
              </a:pPr>
              <a:t>‹#›</a:t>
            </a:fld>
            <a:endParaRPr lang="en-US"/>
          </a:p>
        </p:txBody>
      </p:sp>
    </p:spTree>
    <p:extLst>
      <p:ext uri="{BB962C8B-B14F-4D97-AF65-F5344CB8AC3E}">
        <p14:creationId xmlns:p14="http://schemas.microsoft.com/office/powerpoint/2010/main" val="2867658652"/>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3074592617"/>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2767941912"/>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4183871859"/>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3719911384"/>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2150623089"/>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2916358467"/>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2099512452"/>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4175795699"/>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3921124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cap="none" spc="0">
                <a:ln>
                  <a:noFill/>
                </a:ln>
                <a:solidFill>
                  <a:schemeClr val="bg1"/>
                </a:solidFill>
                <a:effectLst/>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066800" y="1600200"/>
            <a:ext cx="7620000" cy="4525963"/>
          </a:xfrm>
        </p:spPr>
        <p:txBody>
          <a:bodyPr/>
          <a:lstStyle>
            <a:lvl1pPr>
              <a:defRPr>
                <a:solidFill>
                  <a:schemeClr val="bg1"/>
                </a:solidFill>
                <a:latin typeface="+mn-lt"/>
              </a:defRPr>
            </a:lvl1pPr>
            <a:lvl2pPr>
              <a:defRPr>
                <a:solidFill>
                  <a:schemeClr val="bg1"/>
                </a:solidFill>
                <a:latin typeface="+mn-lt"/>
              </a:defRPr>
            </a:lvl2pPr>
            <a:lvl3pPr>
              <a:defRPr>
                <a:solidFill>
                  <a:schemeClr val="bg1"/>
                </a:solidFill>
                <a:latin typeface="+mn-lt"/>
              </a:defRPr>
            </a:lvl3pPr>
            <a:lvl4pPr>
              <a:defRPr>
                <a:solidFill>
                  <a:schemeClr val="bg1"/>
                </a:solidFill>
                <a:latin typeface="+mn-lt"/>
              </a:defRPr>
            </a:lvl4pPr>
            <a:lvl5pPr>
              <a:defRPr>
                <a:solidFill>
                  <a:schemeClr val="bg1"/>
                </a:solidFill>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5938" y="6492875"/>
            <a:ext cx="1549404" cy="365125"/>
          </a:xfrm>
          <a:prstGeom prst="rect">
            <a:avLst/>
          </a:prstGeom>
        </p:spPr>
        <p:txBody>
          <a:bodyPr/>
          <a:lstStyle>
            <a:lvl1pPr>
              <a:defRPr>
                <a:solidFill>
                  <a:schemeClr val="tx1">
                    <a:lumMod val="40000"/>
                    <a:lumOff val="60000"/>
                  </a:schemeClr>
                </a:solidFill>
              </a:defRPr>
            </a:lvl1pPr>
          </a:lstStyle>
          <a:p>
            <a:fld id="{5C11765C-23C7-49EC-ACF8-8A47D4AAB525}" type="datetimeFigureOut">
              <a:rPr lang="en-US" smtClean="0"/>
              <a:t>11/23/2015</a:t>
            </a:fld>
            <a:endParaRPr lang="en-US"/>
          </a:p>
        </p:txBody>
      </p:sp>
      <p:sp>
        <p:nvSpPr>
          <p:cNvPr id="6" name="Slide Number Placeholder 5"/>
          <p:cNvSpPr>
            <a:spLocks noGrp="1"/>
          </p:cNvSpPr>
          <p:nvPr>
            <p:ph type="sldNum" sz="quarter" idx="12"/>
          </p:nvPr>
        </p:nvSpPr>
        <p:spPr>
          <a:xfrm>
            <a:off x="7696200" y="6502771"/>
            <a:ext cx="533400" cy="365125"/>
          </a:xfrm>
          <a:prstGeom prst="rect">
            <a:avLst/>
          </a:prstGeom>
        </p:spPr>
        <p:txBody>
          <a:bodyPr/>
          <a:lstStyle>
            <a:lvl1pPr>
              <a:defRPr>
                <a:solidFill>
                  <a:schemeClr val="tx1">
                    <a:lumMod val="40000"/>
                    <a:lumOff val="60000"/>
                  </a:schemeClr>
                </a:solidFill>
              </a:defRPr>
            </a:lvl1pPr>
          </a:lstStyle>
          <a:p>
            <a:fld id="{25D21AB6-F586-4D53-ABCE-82F89A2AFC81}" type="slidenum">
              <a:rPr lang="en-US" smtClean="0"/>
              <a:t>‹#›</a:t>
            </a:fld>
            <a:endParaRPr lang="en-US"/>
          </a:p>
        </p:txBody>
      </p:sp>
      <p:pic>
        <p:nvPicPr>
          <p:cNvPr id="8" name="Picture 7"/>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102604" y="5639046"/>
            <a:ext cx="1041396" cy="1218954"/>
          </a:xfrm>
          <a:prstGeom prst="rect">
            <a:avLst/>
          </a:prstGeom>
        </p:spPr>
      </p:pic>
      <p:grpSp>
        <p:nvGrpSpPr>
          <p:cNvPr id="7" name="Group 6"/>
          <p:cNvGrpSpPr/>
          <p:nvPr/>
        </p:nvGrpSpPr>
        <p:grpSpPr>
          <a:xfrm>
            <a:off x="152399" y="1295400"/>
            <a:ext cx="8470903" cy="5105399"/>
            <a:chOff x="152399" y="1295400"/>
            <a:chExt cx="8470903" cy="5105399"/>
          </a:xfrm>
          <a:effectLst>
            <a:outerShdw blurRad="50800" dist="38100" dir="8100000" algn="tr" rotWithShape="0">
              <a:prstClr val="black">
                <a:alpha val="40000"/>
              </a:prstClr>
            </a:outerShdw>
          </a:effectLst>
        </p:grpSpPr>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399" y="1295400"/>
              <a:ext cx="423675" cy="5105399"/>
            </a:xfrm>
            <a:prstGeom prst="rect">
              <a:avLst/>
            </a:prstGeom>
          </p:spPr>
        </p:pic>
        <p:sp>
          <p:nvSpPr>
            <p:cNvPr id="13" name="Rectangle 12"/>
            <p:cNvSpPr/>
            <p:nvPr userDrawn="1"/>
          </p:nvSpPr>
          <p:spPr>
            <a:xfrm>
              <a:off x="662941" y="1295400"/>
              <a:ext cx="45719" cy="51053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4" name="Rectangle 13"/>
            <p:cNvSpPr/>
            <p:nvPr userDrawn="1"/>
          </p:nvSpPr>
          <p:spPr>
            <a:xfrm>
              <a:off x="685800" y="1295400"/>
              <a:ext cx="7937502"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5" name="Rectangle 14"/>
            <p:cNvSpPr/>
            <p:nvPr userDrawn="1"/>
          </p:nvSpPr>
          <p:spPr>
            <a:xfrm>
              <a:off x="685800" y="1426255"/>
              <a:ext cx="8153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6" name="Rectangle 15"/>
            <p:cNvSpPr/>
            <p:nvPr userDrawn="1"/>
          </p:nvSpPr>
          <p:spPr>
            <a:xfrm>
              <a:off x="685800" y="1550911"/>
              <a:ext cx="6629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7" name="Rectangle 16"/>
            <p:cNvSpPr/>
            <p:nvPr userDrawn="1"/>
          </p:nvSpPr>
          <p:spPr>
            <a:xfrm>
              <a:off x="685800" y="1675567"/>
              <a:ext cx="4953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8" name="Rectangle 17"/>
            <p:cNvSpPr/>
            <p:nvPr userDrawn="1"/>
          </p:nvSpPr>
          <p:spPr>
            <a:xfrm>
              <a:off x="685800" y="1800224"/>
              <a:ext cx="33147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grpSp>
      <p:sp>
        <p:nvSpPr>
          <p:cNvPr id="19" name="Footer Placeholder 4"/>
          <p:cNvSpPr>
            <a:spLocks noGrp="1"/>
          </p:cNvSpPr>
          <p:nvPr>
            <p:ph type="ftr" sz="quarter" idx="3"/>
          </p:nvPr>
        </p:nvSpPr>
        <p:spPr>
          <a:xfrm>
            <a:off x="2223328" y="6503101"/>
            <a:ext cx="4697344" cy="365125"/>
          </a:xfrm>
          <a:prstGeom prst="rect">
            <a:avLst/>
          </a:prstGeom>
        </p:spPr>
        <p:txBody>
          <a:bodyPr anchor="b"/>
          <a:lstStyle>
            <a:lvl1pPr algn="ctr">
              <a:defRPr sz="1400">
                <a:solidFill>
                  <a:schemeClr val="tx1">
                    <a:lumMod val="40000"/>
                    <a:lumOff val="60000"/>
                  </a:schemeClr>
                </a:solidFill>
              </a:defRPr>
            </a:lvl1pPr>
          </a:lstStyle>
          <a:p>
            <a:endParaRPr lang="en-US"/>
          </a:p>
        </p:txBody>
      </p:sp>
    </p:spTree>
    <p:extLst>
      <p:ext uri="{BB962C8B-B14F-4D97-AF65-F5344CB8AC3E}">
        <p14:creationId xmlns:p14="http://schemas.microsoft.com/office/powerpoint/2010/main" val="2179530013"/>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3345255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CB969A9-2901-4B6A-BFA6-362AA4A5AA79}" type="datetimeFigureOut">
              <a:rPr lang="en-US"/>
              <a:pPr>
                <a:defRPr/>
              </a:pPr>
              <a:t>11/23/2015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D31321-F13F-49FB-9E00-C6410071FBBB}" type="slidenum">
              <a:rPr lang="en-US"/>
              <a:pPr>
                <a:defRPr/>
              </a:pPr>
              <a:t>‹#›</a:t>
            </a:fld>
            <a:endParaRPr lang="en-US"/>
          </a:p>
        </p:txBody>
      </p:sp>
    </p:spTree>
    <p:extLst>
      <p:ext uri="{BB962C8B-B14F-4D97-AF65-F5344CB8AC3E}">
        <p14:creationId xmlns:p14="http://schemas.microsoft.com/office/powerpoint/2010/main" val="2867658652"/>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3074592617"/>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2767941912"/>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4183871859"/>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3719911384"/>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2150623089"/>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2916358467"/>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2099512452"/>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4175795699"/>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ectangle 13"/>
          <p:cNvSpPr/>
          <p:nvPr/>
        </p:nvSpPr>
        <p:spPr>
          <a:xfrm>
            <a:off x="0" y="812214"/>
            <a:ext cx="5029200" cy="6045785"/>
          </a:xfrm>
          <a:prstGeom prst="rect">
            <a:avLst/>
          </a:prstGeom>
          <a:blipFill dpi="0" rotWithShape="1">
            <a:blip r:embed="rId2" cstate="print">
              <a:alphaModFix amt="10000"/>
              <a:extLst>
                <a:ext uri="{28A0092B-C50C-407E-A947-70E740481C1C}">
                  <a14:useLocalDpi xmlns:a14="http://schemas.microsoft.com/office/drawing/2010/main" val="0"/>
                </a:ext>
              </a:extLst>
            </a:blip>
            <a:srcRect/>
            <a:stretch>
              <a:fillRect/>
            </a:stretch>
          </a:blipFill>
          <a:ln>
            <a:noFill/>
          </a:ln>
          <a:effectLst>
            <a:outerShdw blurRad="63500" dist="76200" dir="8100000" algn="tr"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736259" y="2895600"/>
            <a:ext cx="6655141" cy="1467419"/>
          </a:xfrm>
        </p:spPr>
        <p:txBody>
          <a:bodyPr anchor="b">
            <a:noAutofit/>
          </a:bodyPr>
          <a:lstStyle>
            <a:lvl1pPr algn="l">
              <a:defRPr sz="4800" b="1"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defRPr>
            </a:lvl1pPr>
          </a:lstStyle>
          <a:p>
            <a:r>
              <a:rPr lang="en-US" dirty="0" smtClean="0"/>
              <a:t>Master Title Style</a:t>
            </a:r>
            <a:endParaRPr lang="en-US" dirty="0"/>
          </a:p>
        </p:txBody>
      </p:sp>
      <p:sp>
        <p:nvSpPr>
          <p:cNvPr id="3" name="Text Placeholder 2"/>
          <p:cNvSpPr>
            <a:spLocks noGrp="1"/>
          </p:cNvSpPr>
          <p:nvPr>
            <p:ph type="body" idx="1"/>
          </p:nvPr>
        </p:nvSpPr>
        <p:spPr>
          <a:xfrm>
            <a:off x="736259" y="4495801"/>
            <a:ext cx="7772400" cy="914400"/>
          </a:xfrm>
        </p:spPr>
        <p:txBody>
          <a:bodyPr anchor="t"/>
          <a:lstStyle>
            <a:lvl1pPr marL="0" indent="0">
              <a:buNone/>
              <a:defRPr sz="2000">
                <a:solidFill>
                  <a:schemeClr val="tx1">
                    <a:tint val="75000"/>
                  </a:schemeClr>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1400" y="3001812"/>
            <a:ext cx="1129959" cy="1361206"/>
          </a:xfrm>
          <a:prstGeom prst="rect">
            <a:avLst/>
          </a:prstGeom>
          <a:effectLst>
            <a:outerShdw blurRad="50800" dist="63500" dir="8100000" algn="tr" rotWithShape="0">
              <a:prstClr val="black">
                <a:alpha val="40000"/>
              </a:prstClr>
            </a:outerShdw>
          </a:effectLst>
        </p:spPr>
      </p:pic>
      <p:cxnSp>
        <p:nvCxnSpPr>
          <p:cNvPr id="12" name="Straight Connector 11"/>
          <p:cNvCxnSpPr/>
          <p:nvPr/>
        </p:nvCxnSpPr>
        <p:spPr>
          <a:xfrm flipH="1">
            <a:off x="533400" y="4363018"/>
            <a:ext cx="7987959" cy="0"/>
          </a:xfrm>
          <a:prstGeom prst="line">
            <a:avLst/>
          </a:prstGeom>
          <a:ln w="76200" cap="rnd"/>
          <a:effectLst>
            <a:outerShdw blurRad="50800" dist="635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Date Placeholder 3"/>
          <p:cNvSpPr>
            <a:spLocks noGrp="1"/>
          </p:cNvSpPr>
          <p:nvPr>
            <p:ph type="dt" sz="half" idx="10"/>
          </p:nvPr>
        </p:nvSpPr>
        <p:spPr>
          <a:xfrm>
            <a:off x="-5938" y="6492875"/>
            <a:ext cx="1549404" cy="365125"/>
          </a:xfrm>
          <a:prstGeom prst="rect">
            <a:avLst/>
          </a:prstGeom>
        </p:spPr>
        <p:txBody>
          <a:bodyPr/>
          <a:lstStyle>
            <a:lvl1pPr>
              <a:defRPr>
                <a:solidFill>
                  <a:schemeClr val="tx1">
                    <a:lumMod val="40000"/>
                    <a:lumOff val="60000"/>
                  </a:schemeClr>
                </a:solidFill>
              </a:defRPr>
            </a:lvl1pPr>
          </a:lstStyle>
          <a:p>
            <a:fld id="{5C11765C-23C7-49EC-ACF8-8A47D4AAB525}" type="datetimeFigureOut">
              <a:rPr lang="en-US" smtClean="0"/>
              <a:t>11/23/2015</a:t>
            </a:fld>
            <a:endParaRPr lang="en-US"/>
          </a:p>
        </p:txBody>
      </p:sp>
      <p:sp>
        <p:nvSpPr>
          <p:cNvPr id="11" name="Slide Number Placeholder 5"/>
          <p:cNvSpPr>
            <a:spLocks noGrp="1"/>
          </p:cNvSpPr>
          <p:nvPr>
            <p:ph type="sldNum" sz="quarter" idx="12"/>
          </p:nvPr>
        </p:nvSpPr>
        <p:spPr>
          <a:xfrm>
            <a:off x="8610600" y="6492875"/>
            <a:ext cx="552203" cy="365125"/>
          </a:xfrm>
          <a:prstGeom prst="rect">
            <a:avLst/>
          </a:prstGeom>
        </p:spPr>
        <p:txBody>
          <a:bodyPr/>
          <a:lstStyle>
            <a:lvl1pPr>
              <a:defRPr>
                <a:solidFill>
                  <a:schemeClr val="tx1">
                    <a:lumMod val="40000"/>
                    <a:lumOff val="60000"/>
                  </a:schemeClr>
                </a:solidFill>
              </a:defRPr>
            </a:lvl1pPr>
          </a:lstStyle>
          <a:p>
            <a:fld id="{25D21AB6-F586-4D53-ABCE-82F89A2AFC81}" type="slidenum">
              <a:rPr lang="en-US" smtClean="0"/>
              <a:t>‹#›</a:t>
            </a:fld>
            <a:endParaRPr lang="en-US"/>
          </a:p>
        </p:txBody>
      </p:sp>
      <p:sp>
        <p:nvSpPr>
          <p:cNvPr id="13" name="Footer Placeholder 4"/>
          <p:cNvSpPr>
            <a:spLocks noGrp="1"/>
          </p:cNvSpPr>
          <p:nvPr>
            <p:ph type="ftr" sz="quarter" idx="3"/>
          </p:nvPr>
        </p:nvSpPr>
        <p:spPr>
          <a:xfrm>
            <a:off x="2223328" y="6503101"/>
            <a:ext cx="4697344" cy="365125"/>
          </a:xfrm>
          <a:prstGeom prst="rect">
            <a:avLst/>
          </a:prstGeom>
        </p:spPr>
        <p:txBody>
          <a:bodyPr anchor="b"/>
          <a:lstStyle>
            <a:lvl1pPr algn="ctr">
              <a:defRPr sz="1400">
                <a:solidFill>
                  <a:schemeClr val="tx1">
                    <a:lumMod val="40000"/>
                    <a:lumOff val="60000"/>
                  </a:schemeClr>
                </a:solidFill>
              </a:defRPr>
            </a:lvl1pPr>
          </a:lstStyle>
          <a:p>
            <a:endParaRPr lang="en-US"/>
          </a:p>
        </p:txBody>
      </p:sp>
    </p:spTree>
    <p:extLst>
      <p:ext uri="{BB962C8B-B14F-4D97-AF65-F5344CB8AC3E}">
        <p14:creationId xmlns:p14="http://schemas.microsoft.com/office/powerpoint/2010/main" val="3375493340"/>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39211249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3345255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p:cNvSpPr/>
          <p:nvPr/>
        </p:nvSpPr>
        <p:spPr>
          <a:xfrm>
            <a:off x="0" y="812214"/>
            <a:ext cx="5029200" cy="6045785"/>
          </a:xfrm>
          <a:prstGeom prst="rect">
            <a:avLst/>
          </a:prstGeom>
          <a:blipFill dpi="0" rotWithShape="1">
            <a:blip r:embed="rId2" cstate="print">
              <a:alphaModFix amt="10000"/>
              <a:extLst>
                <a:ext uri="{28A0092B-C50C-407E-A947-70E740481C1C}">
                  <a14:useLocalDpi xmlns:a14="http://schemas.microsoft.com/office/drawing/2010/main"/>
                </a:ext>
              </a:extLst>
            </a:blip>
            <a:srcRect/>
            <a:stretch>
              <a:fillRect/>
            </a:stretch>
          </a:blipFill>
          <a:ln>
            <a:noFill/>
          </a:ln>
          <a:effectLst>
            <a:outerShdw blurRad="63500" dist="76200" dir="8100000" algn="tr"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867400" y="228601"/>
            <a:ext cx="2929517" cy="3429000"/>
          </a:xfrm>
          <a:prstGeom prst="rect">
            <a:avLst/>
          </a:prstGeom>
          <a:effectLst>
            <a:outerShdw blurRad="76200" dist="88900" dir="8100000" algn="tr" rotWithShape="0">
              <a:prstClr val="black">
                <a:alpha val="84000"/>
              </a:prstClr>
            </a:outerShdw>
          </a:effectLst>
        </p:spPr>
      </p:pic>
      <p:sp>
        <p:nvSpPr>
          <p:cNvPr id="2" name="Title 1"/>
          <p:cNvSpPr>
            <a:spLocks noGrp="1"/>
          </p:cNvSpPr>
          <p:nvPr>
            <p:ph type="ctrTitle" hasCustomPrompt="1"/>
          </p:nvPr>
        </p:nvSpPr>
        <p:spPr>
          <a:xfrm>
            <a:off x="1981200" y="4038600"/>
            <a:ext cx="6540159" cy="1216152"/>
          </a:xfrm>
          <a:prstGeom prst="rect">
            <a:avLst/>
          </a:prstGeom>
          <a:noFill/>
          <a:ln w="76200">
            <a:noFill/>
          </a:ln>
          <a:effectLst>
            <a:outerShdw blurRad="76200" dir="13500000" sy="23000" kx="1200000" algn="br" rotWithShape="0">
              <a:prstClr val="black">
                <a:alpha val="20000"/>
              </a:prstClr>
            </a:outerShdw>
          </a:effectLst>
        </p:spPr>
        <p:txBody>
          <a:bodyPr anchor="b">
            <a:noAutofit/>
          </a:bodyPr>
          <a:lstStyle>
            <a:lvl1pPr algn="r">
              <a:defRPr sz="4400" b="1">
                <a:solidFill>
                  <a:schemeClr val="bg1"/>
                </a:solidFill>
                <a:effectLst>
                  <a:outerShdw blurRad="50800" dist="38100" dir="8100000" algn="tr" rotWithShape="0">
                    <a:prstClr val="black">
                      <a:alpha val="40000"/>
                    </a:prstClr>
                  </a:outerShdw>
                </a:effectLst>
                <a:latin typeface="+mj-lt"/>
              </a:defRPr>
            </a:lvl1pPr>
          </a:lstStyle>
          <a:p>
            <a:r>
              <a:rPr lang="en-US" dirty="0" smtClean="0"/>
              <a:t>Master title</a:t>
            </a:r>
            <a:endParaRPr lang="en-US" dirty="0"/>
          </a:p>
        </p:txBody>
      </p:sp>
      <p:sp>
        <p:nvSpPr>
          <p:cNvPr id="3" name="Subtitle 2"/>
          <p:cNvSpPr>
            <a:spLocks noGrp="1"/>
          </p:cNvSpPr>
          <p:nvPr>
            <p:ph type="subTitle" idx="1"/>
          </p:nvPr>
        </p:nvSpPr>
        <p:spPr>
          <a:xfrm>
            <a:off x="3962400" y="5330952"/>
            <a:ext cx="4548522" cy="1222248"/>
          </a:xfrm>
        </p:spPr>
        <p:txBody>
          <a:bodyPr>
            <a:noAutofit/>
          </a:bodyPr>
          <a:lstStyle>
            <a:lvl1pPr marL="0" indent="0" algn="r">
              <a:buNone/>
              <a:defRPr sz="2000" b="1" cap="none" spc="0">
                <a:ln>
                  <a:noFill/>
                </a:ln>
                <a:solidFill>
                  <a:schemeClr val="accent2"/>
                </a:solidFill>
                <a:effectLst/>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cxnSp>
        <p:nvCxnSpPr>
          <p:cNvPr id="19" name="Straight Connector 18"/>
          <p:cNvCxnSpPr/>
          <p:nvPr/>
        </p:nvCxnSpPr>
        <p:spPr>
          <a:xfrm flipH="1">
            <a:off x="533400" y="5257800"/>
            <a:ext cx="7987959" cy="0"/>
          </a:xfrm>
          <a:prstGeom prst="line">
            <a:avLst/>
          </a:prstGeom>
          <a:ln w="76200" cap="rnd"/>
          <a:effectLst>
            <a:outerShdw blurRad="50800" dist="635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533400" y="5257800"/>
            <a:ext cx="7987959" cy="0"/>
          </a:xfrm>
          <a:prstGeom prst="line">
            <a:avLst/>
          </a:prstGeom>
          <a:ln w="76200" cap="rnd"/>
          <a:effectLst>
            <a:outerShdw blurRad="50800" dist="635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5962798"/>
      </p:ext>
    </p:extLst>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cap="none" spc="0">
                <a:ln>
                  <a:noFill/>
                </a:ln>
                <a:solidFill>
                  <a:schemeClr val="bg1"/>
                </a:solidFill>
                <a:effectLst/>
                <a:latin typeface="+mj-lt"/>
              </a:defRPr>
            </a:lvl1pPr>
          </a:lstStyle>
          <a:p>
            <a:r>
              <a:rPr lang="en-US" smtClean="0"/>
              <a:t>Click to edit Master title style</a:t>
            </a:r>
            <a:endParaRPr lang="en-US" dirty="0"/>
          </a:p>
        </p:txBody>
      </p:sp>
      <p:sp>
        <p:nvSpPr>
          <p:cNvPr id="3" name="Content Placeholder 2"/>
          <p:cNvSpPr>
            <a:spLocks noGrp="1"/>
          </p:cNvSpPr>
          <p:nvPr>
            <p:ph idx="1"/>
          </p:nvPr>
        </p:nvSpPr>
        <p:spPr>
          <a:xfrm>
            <a:off x="1066800" y="1600200"/>
            <a:ext cx="7620000" cy="4525963"/>
          </a:xfrm>
        </p:spPr>
        <p:txBody>
          <a:bodyPr/>
          <a:lstStyle>
            <a:lvl1pPr>
              <a:defRPr>
                <a:solidFill>
                  <a:schemeClr val="bg1"/>
                </a:solidFill>
                <a:latin typeface="+mn-lt"/>
              </a:defRPr>
            </a:lvl1pPr>
            <a:lvl2pPr>
              <a:defRPr>
                <a:solidFill>
                  <a:schemeClr val="bg1"/>
                </a:solidFill>
                <a:latin typeface="+mn-lt"/>
              </a:defRPr>
            </a:lvl2pPr>
            <a:lvl3pPr>
              <a:defRPr>
                <a:solidFill>
                  <a:schemeClr val="bg1"/>
                </a:solidFill>
                <a:latin typeface="+mn-lt"/>
              </a:defRPr>
            </a:lvl3pPr>
            <a:lvl4pPr>
              <a:defRPr>
                <a:solidFill>
                  <a:schemeClr val="bg1"/>
                </a:solidFill>
                <a:latin typeface="+mn-lt"/>
              </a:defRPr>
            </a:lvl4pPr>
            <a:lvl5pPr>
              <a:defRPr>
                <a:solidFill>
                  <a:schemeClr val="bg1"/>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938" y="6492875"/>
            <a:ext cx="1549404" cy="365125"/>
          </a:xfrm>
          <a:prstGeom prst="rect">
            <a:avLst/>
          </a:prstGeom>
        </p:spPr>
        <p:txBody>
          <a:bodyPr/>
          <a:lstStyle>
            <a:lvl1pPr>
              <a:defRPr>
                <a:solidFill>
                  <a:schemeClr val="tx1">
                    <a:lumMod val="40000"/>
                    <a:lumOff val="60000"/>
                  </a:schemeClr>
                </a:solidFill>
              </a:defRPr>
            </a:lvl1pPr>
          </a:lstStyle>
          <a:p>
            <a:fld id="{5C11765C-23C7-49EC-ACF8-8A47D4AAB525}" type="datetimeFigureOut">
              <a:rPr lang="en-US" smtClean="0"/>
              <a:t>11/23/2015</a:t>
            </a:fld>
            <a:endParaRPr lang="en-US"/>
          </a:p>
        </p:txBody>
      </p:sp>
      <p:sp>
        <p:nvSpPr>
          <p:cNvPr id="6" name="Slide Number Placeholder 5"/>
          <p:cNvSpPr>
            <a:spLocks noGrp="1"/>
          </p:cNvSpPr>
          <p:nvPr>
            <p:ph type="sldNum" sz="quarter" idx="12"/>
          </p:nvPr>
        </p:nvSpPr>
        <p:spPr>
          <a:xfrm>
            <a:off x="7696200" y="6502771"/>
            <a:ext cx="533400" cy="365125"/>
          </a:xfrm>
          <a:prstGeom prst="rect">
            <a:avLst/>
          </a:prstGeom>
        </p:spPr>
        <p:txBody>
          <a:bodyPr/>
          <a:lstStyle>
            <a:lvl1pPr>
              <a:defRPr>
                <a:solidFill>
                  <a:schemeClr val="tx1">
                    <a:lumMod val="40000"/>
                    <a:lumOff val="60000"/>
                  </a:schemeClr>
                </a:solidFill>
              </a:defRPr>
            </a:lvl1pPr>
          </a:lstStyle>
          <a:p>
            <a:fld id="{25D21AB6-F586-4D53-ABCE-82F89A2AFC81}" type="slidenum">
              <a:rPr lang="en-US" smtClean="0"/>
              <a:t>‹#›</a:t>
            </a:fld>
            <a:endParaRPr lang="en-US"/>
          </a:p>
        </p:txBody>
      </p:sp>
      <p:pic>
        <p:nvPicPr>
          <p:cNvPr id="8" name="Picture 7"/>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102604" y="5639046"/>
            <a:ext cx="1041396" cy="1218954"/>
          </a:xfrm>
          <a:prstGeom prst="rect">
            <a:avLst/>
          </a:prstGeom>
        </p:spPr>
      </p:pic>
      <p:grpSp>
        <p:nvGrpSpPr>
          <p:cNvPr id="7" name="Group 6"/>
          <p:cNvGrpSpPr/>
          <p:nvPr/>
        </p:nvGrpSpPr>
        <p:grpSpPr>
          <a:xfrm>
            <a:off x="152399" y="1295400"/>
            <a:ext cx="8470903" cy="5105399"/>
            <a:chOff x="152399" y="1295400"/>
            <a:chExt cx="8470903" cy="5105399"/>
          </a:xfrm>
          <a:effectLst>
            <a:outerShdw blurRad="50800" dist="38100" dir="8100000" algn="tr" rotWithShape="0">
              <a:prstClr val="black">
                <a:alpha val="40000"/>
              </a:prstClr>
            </a:outerShdw>
          </a:effectLst>
        </p:grpSpPr>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399" y="1295400"/>
              <a:ext cx="423675" cy="5105399"/>
            </a:xfrm>
            <a:prstGeom prst="rect">
              <a:avLst/>
            </a:prstGeom>
          </p:spPr>
        </p:pic>
        <p:sp>
          <p:nvSpPr>
            <p:cNvPr id="13" name="Rectangle 12"/>
            <p:cNvSpPr/>
            <p:nvPr userDrawn="1"/>
          </p:nvSpPr>
          <p:spPr>
            <a:xfrm>
              <a:off x="662941" y="1295400"/>
              <a:ext cx="45719" cy="51053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4" name="Rectangle 13"/>
            <p:cNvSpPr/>
            <p:nvPr userDrawn="1"/>
          </p:nvSpPr>
          <p:spPr>
            <a:xfrm>
              <a:off x="685800" y="1295400"/>
              <a:ext cx="7937502"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5" name="Rectangle 14"/>
            <p:cNvSpPr/>
            <p:nvPr userDrawn="1"/>
          </p:nvSpPr>
          <p:spPr>
            <a:xfrm>
              <a:off x="685800" y="1426255"/>
              <a:ext cx="8153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6" name="Rectangle 15"/>
            <p:cNvSpPr/>
            <p:nvPr userDrawn="1"/>
          </p:nvSpPr>
          <p:spPr>
            <a:xfrm>
              <a:off x="685800" y="1550911"/>
              <a:ext cx="6629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7" name="Rectangle 16"/>
            <p:cNvSpPr/>
            <p:nvPr userDrawn="1"/>
          </p:nvSpPr>
          <p:spPr>
            <a:xfrm>
              <a:off x="685800" y="1675567"/>
              <a:ext cx="4953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8" name="Rectangle 17"/>
            <p:cNvSpPr/>
            <p:nvPr userDrawn="1"/>
          </p:nvSpPr>
          <p:spPr>
            <a:xfrm>
              <a:off x="685800" y="1800224"/>
              <a:ext cx="33147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grpSp>
      <p:sp>
        <p:nvSpPr>
          <p:cNvPr id="19" name="Footer Placeholder 4"/>
          <p:cNvSpPr>
            <a:spLocks noGrp="1"/>
          </p:cNvSpPr>
          <p:nvPr>
            <p:ph type="ftr" sz="quarter" idx="3"/>
          </p:nvPr>
        </p:nvSpPr>
        <p:spPr>
          <a:xfrm>
            <a:off x="2223328" y="6503101"/>
            <a:ext cx="4697344" cy="365125"/>
          </a:xfrm>
          <a:prstGeom prst="rect">
            <a:avLst/>
          </a:prstGeom>
        </p:spPr>
        <p:txBody>
          <a:bodyPr anchor="b"/>
          <a:lstStyle>
            <a:lvl1pPr algn="ctr">
              <a:defRPr sz="1400">
                <a:solidFill>
                  <a:schemeClr val="tx1">
                    <a:lumMod val="40000"/>
                    <a:lumOff val="60000"/>
                  </a:schemeClr>
                </a:solidFill>
              </a:defRPr>
            </a:lvl1pPr>
          </a:lstStyle>
          <a:p>
            <a:endParaRPr lang="en-US"/>
          </a:p>
        </p:txBody>
      </p:sp>
    </p:spTree>
    <p:extLst>
      <p:ext uri="{BB962C8B-B14F-4D97-AF65-F5344CB8AC3E}">
        <p14:creationId xmlns:p14="http://schemas.microsoft.com/office/powerpoint/2010/main" val="2179530013"/>
      </p:ext>
    </p:extLst>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ectangle 13"/>
          <p:cNvSpPr/>
          <p:nvPr/>
        </p:nvSpPr>
        <p:spPr>
          <a:xfrm>
            <a:off x="0" y="812214"/>
            <a:ext cx="5029200" cy="6045785"/>
          </a:xfrm>
          <a:prstGeom prst="rect">
            <a:avLst/>
          </a:prstGeom>
          <a:blipFill dpi="0" rotWithShape="1">
            <a:blip r:embed="rId2" cstate="print">
              <a:alphaModFix amt="10000"/>
              <a:extLst>
                <a:ext uri="{28A0092B-C50C-407E-A947-70E740481C1C}">
                  <a14:useLocalDpi xmlns:a14="http://schemas.microsoft.com/office/drawing/2010/main" val="0"/>
                </a:ext>
              </a:extLst>
            </a:blip>
            <a:srcRect/>
            <a:stretch>
              <a:fillRect/>
            </a:stretch>
          </a:blipFill>
          <a:ln>
            <a:noFill/>
          </a:ln>
          <a:effectLst>
            <a:outerShdw blurRad="63500" dist="76200" dir="8100000" algn="tr"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736259" y="2895600"/>
            <a:ext cx="6655141" cy="1467419"/>
          </a:xfrm>
        </p:spPr>
        <p:txBody>
          <a:bodyPr anchor="b">
            <a:noAutofit/>
          </a:bodyPr>
          <a:lstStyle>
            <a:lvl1pPr algn="l">
              <a:defRPr sz="4800" b="1"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defRPr>
            </a:lvl1pPr>
          </a:lstStyle>
          <a:p>
            <a:r>
              <a:rPr lang="en-US" dirty="0" smtClean="0"/>
              <a:t>Master Title Style</a:t>
            </a:r>
            <a:endParaRPr lang="en-US" dirty="0"/>
          </a:p>
        </p:txBody>
      </p:sp>
      <p:sp>
        <p:nvSpPr>
          <p:cNvPr id="3" name="Text Placeholder 2"/>
          <p:cNvSpPr>
            <a:spLocks noGrp="1"/>
          </p:cNvSpPr>
          <p:nvPr>
            <p:ph type="body" idx="1"/>
          </p:nvPr>
        </p:nvSpPr>
        <p:spPr>
          <a:xfrm>
            <a:off x="736259" y="4495801"/>
            <a:ext cx="7772400" cy="914400"/>
          </a:xfrm>
        </p:spPr>
        <p:txBody>
          <a:bodyPr anchor="t"/>
          <a:lstStyle>
            <a:lvl1pPr marL="0" indent="0">
              <a:buNone/>
              <a:defRPr sz="2000">
                <a:solidFill>
                  <a:schemeClr val="tx1">
                    <a:tint val="75000"/>
                  </a:schemeClr>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1400" y="3001812"/>
            <a:ext cx="1129959" cy="1361206"/>
          </a:xfrm>
          <a:prstGeom prst="rect">
            <a:avLst/>
          </a:prstGeom>
          <a:effectLst>
            <a:outerShdw blurRad="50800" dist="63500" dir="8100000" algn="tr" rotWithShape="0">
              <a:prstClr val="black">
                <a:alpha val="40000"/>
              </a:prstClr>
            </a:outerShdw>
          </a:effectLst>
        </p:spPr>
      </p:pic>
      <p:cxnSp>
        <p:nvCxnSpPr>
          <p:cNvPr id="12" name="Straight Connector 11"/>
          <p:cNvCxnSpPr/>
          <p:nvPr/>
        </p:nvCxnSpPr>
        <p:spPr>
          <a:xfrm flipH="1">
            <a:off x="533400" y="4363018"/>
            <a:ext cx="7987959" cy="0"/>
          </a:xfrm>
          <a:prstGeom prst="line">
            <a:avLst/>
          </a:prstGeom>
          <a:ln w="76200" cap="rnd"/>
          <a:effectLst>
            <a:outerShdw blurRad="50800" dist="635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Date Placeholder 3"/>
          <p:cNvSpPr>
            <a:spLocks noGrp="1"/>
          </p:cNvSpPr>
          <p:nvPr>
            <p:ph type="dt" sz="half" idx="10"/>
          </p:nvPr>
        </p:nvSpPr>
        <p:spPr>
          <a:xfrm>
            <a:off x="-5938" y="6492875"/>
            <a:ext cx="1549404" cy="365125"/>
          </a:xfrm>
          <a:prstGeom prst="rect">
            <a:avLst/>
          </a:prstGeom>
        </p:spPr>
        <p:txBody>
          <a:bodyPr/>
          <a:lstStyle>
            <a:lvl1pPr>
              <a:defRPr>
                <a:solidFill>
                  <a:schemeClr val="tx1">
                    <a:lumMod val="40000"/>
                    <a:lumOff val="60000"/>
                  </a:schemeClr>
                </a:solidFill>
              </a:defRPr>
            </a:lvl1pPr>
          </a:lstStyle>
          <a:p>
            <a:fld id="{5C11765C-23C7-49EC-ACF8-8A47D4AAB525}" type="datetimeFigureOut">
              <a:rPr lang="en-US" smtClean="0"/>
              <a:t>11/23/2015</a:t>
            </a:fld>
            <a:endParaRPr lang="en-US"/>
          </a:p>
        </p:txBody>
      </p:sp>
      <p:sp>
        <p:nvSpPr>
          <p:cNvPr id="11" name="Slide Number Placeholder 5"/>
          <p:cNvSpPr>
            <a:spLocks noGrp="1"/>
          </p:cNvSpPr>
          <p:nvPr>
            <p:ph type="sldNum" sz="quarter" idx="12"/>
          </p:nvPr>
        </p:nvSpPr>
        <p:spPr>
          <a:xfrm>
            <a:off x="8610600" y="6492875"/>
            <a:ext cx="552203" cy="365125"/>
          </a:xfrm>
          <a:prstGeom prst="rect">
            <a:avLst/>
          </a:prstGeom>
        </p:spPr>
        <p:txBody>
          <a:bodyPr/>
          <a:lstStyle>
            <a:lvl1pPr>
              <a:defRPr>
                <a:solidFill>
                  <a:schemeClr val="tx1">
                    <a:lumMod val="40000"/>
                    <a:lumOff val="60000"/>
                  </a:schemeClr>
                </a:solidFill>
              </a:defRPr>
            </a:lvl1pPr>
          </a:lstStyle>
          <a:p>
            <a:fld id="{25D21AB6-F586-4D53-ABCE-82F89A2AFC81}" type="slidenum">
              <a:rPr lang="en-US" smtClean="0"/>
              <a:t>‹#›</a:t>
            </a:fld>
            <a:endParaRPr lang="en-US"/>
          </a:p>
        </p:txBody>
      </p:sp>
      <p:sp>
        <p:nvSpPr>
          <p:cNvPr id="13" name="Footer Placeholder 4"/>
          <p:cNvSpPr>
            <a:spLocks noGrp="1"/>
          </p:cNvSpPr>
          <p:nvPr>
            <p:ph type="ftr" sz="quarter" idx="3"/>
          </p:nvPr>
        </p:nvSpPr>
        <p:spPr>
          <a:xfrm>
            <a:off x="2223328" y="6503101"/>
            <a:ext cx="4697344" cy="365125"/>
          </a:xfrm>
          <a:prstGeom prst="rect">
            <a:avLst/>
          </a:prstGeom>
        </p:spPr>
        <p:txBody>
          <a:bodyPr anchor="b"/>
          <a:lstStyle>
            <a:lvl1pPr algn="ctr">
              <a:defRPr sz="1400">
                <a:solidFill>
                  <a:schemeClr val="tx1">
                    <a:lumMod val="40000"/>
                    <a:lumOff val="60000"/>
                  </a:schemeClr>
                </a:solidFill>
              </a:defRPr>
            </a:lvl1pPr>
          </a:lstStyle>
          <a:p>
            <a:endParaRPr lang="en-US"/>
          </a:p>
        </p:txBody>
      </p:sp>
    </p:spTree>
    <p:extLst>
      <p:ext uri="{BB962C8B-B14F-4D97-AF65-F5344CB8AC3E}">
        <p14:creationId xmlns:p14="http://schemas.microsoft.com/office/powerpoint/2010/main" val="3375493340"/>
      </p:ext>
    </p:extLst>
  </p:cSld>
  <p:clrMapOvr>
    <a:masterClrMapping/>
  </p:clrMapOvr>
  <p:transition>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mj-lt"/>
              </a:defRPr>
            </a:lvl1pPr>
          </a:lstStyle>
          <a:p>
            <a:r>
              <a:rPr lang="en-US" smtClean="0"/>
              <a:t>Click to edit Master title style</a:t>
            </a:r>
            <a:endParaRPr lang="en-US" dirty="0"/>
          </a:p>
        </p:txBody>
      </p:sp>
      <p:sp>
        <p:nvSpPr>
          <p:cNvPr id="3" name="Content Placeholder 2"/>
          <p:cNvSpPr>
            <a:spLocks noGrp="1"/>
          </p:cNvSpPr>
          <p:nvPr>
            <p:ph sz="half" idx="1"/>
          </p:nvPr>
        </p:nvSpPr>
        <p:spPr>
          <a:xfrm>
            <a:off x="708660" y="1845943"/>
            <a:ext cx="3787140" cy="4280220"/>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45943"/>
            <a:ext cx="4038600" cy="4280220"/>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3"/>
          <p:cNvSpPr>
            <a:spLocks noGrp="1"/>
          </p:cNvSpPr>
          <p:nvPr>
            <p:ph type="dt" sz="half" idx="10"/>
          </p:nvPr>
        </p:nvSpPr>
        <p:spPr>
          <a:xfrm>
            <a:off x="-5938" y="6492875"/>
            <a:ext cx="1549404" cy="365125"/>
          </a:xfrm>
          <a:prstGeom prst="rect">
            <a:avLst/>
          </a:prstGeom>
        </p:spPr>
        <p:txBody>
          <a:bodyPr/>
          <a:lstStyle>
            <a:lvl1pPr>
              <a:defRPr>
                <a:solidFill>
                  <a:schemeClr val="tx1">
                    <a:lumMod val="40000"/>
                    <a:lumOff val="60000"/>
                  </a:schemeClr>
                </a:solidFill>
              </a:defRPr>
            </a:lvl1pPr>
          </a:lstStyle>
          <a:p>
            <a:fld id="{5C11765C-23C7-49EC-ACF8-8A47D4AAB525}" type="datetimeFigureOut">
              <a:rPr lang="en-US" smtClean="0"/>
              <a:t>11/23/2015</a:t>
            </a:fld>
            <a:endParaRPr lang="en-US"/>
          </a:p>
        </p:txBody>
      </p:sp>
      <p:pic>
        <p:nvPicPr>
          <p:cNvPr id="12" name="Picture 11"/>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102604" y="5639046"/>
            <a:ext cx="1041396" cy="1218954"/>
          </a:xfrm>
          <a:prstGeom prst="rect">
            <a:avLst/>
          </a:prstGeom>
        </p:spPr>
      </p:pic>
      <p:sp>
        <p:nvSpPr>
          <p:cNvPr id="13" name="Slide Number Placeholder 5"/>
          <p:cNvSpPr>
            <a:spLocks noGrp="1"/>
          </p:cNvSpPr>
          <p:nvPr>
            <p:ph type="sldNum" sz="quarter" idx="12"/>
          </p:nvPr>
        </p:nvSpPr>
        <p:spPr>
          <a:xfrm>
            <a:off x="7696200" y="6502771"/>
            <a:ext cx="533400" cy="365125"/>
          </a:xfrm>
          <a:prstGeom prst="rect">
            <a:avLst/>
          </a:prstGeom>
        </p:spPr>
        <p:txBody>
          <a:bodyPr/>
          <a:lstStyle>
            <a:lvl1pPr>
              <a:defRPr>
                <a:solidFill>
                  <a:schemeClr val="tx1">
                    <a:lumMod val="40000"/>
                    <a:lumOff val="60000"/>
                  </a:schemeClr>
                </a:solidFill>
              </a:defRPr>
            </a:lvl1pPr>
          </a:lstStyle>
          <a:p>
            <a:fld id="{25D21AB6-F586-4D53-ABCE-82F89A2AFC81}" type="slidenum">
              <a:rPr lang="en-US" smtClean="0"/>
              <a:t>‹#›</a:t>
            </a:fld>
            <a:endParaRPr lang="en-US"/>
          </a:p>
        </p:txBody>
      </p:sp>
      <p:grpSp>
        <p:nvGrpSpPr>
          <p:cNvPr id="5" name="Group 4"/>
          <p:cNvGrpSpPr/>
          <p:nvPr/>
        </p:nvGrpSpPr>
        <p:grpSpPr>
          <a:xfrm>
            <a:off x="152399" y="1295400"/>
            <a:ext cx="8470903" cy="5105399"/>
            <a:chOff x="152399" y="1295400"/>
            <a:chExt cx="8470903" cy="5105399"/>
          </a:xfrm>
          <a:effectLst>
            <a:outerShdw blurRad="50800" dist="38100" dir="8100000" algn="tr" rotWithShape="0">
              <a:prstClr val="black">
                <a:alpha val="40000"/>
              </a:prstClr>
            </a:outerShdw>
          </a:effectLst>
        </p:grpSpPr>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399" y="1295400"/>
              <a:ext cx="423675" cy="5105399"/>
            </a:xfrm>
            <a:prstGeom prst="rect">
              <a:avLst/>
            </a:prstGeom>
          </p:spPr>
        </p:pic>
        <p:sp>
          <p:nvSpPr>
            <p:cNvPr id="16" name="Rectangle 15"/>
            <p:cNvSpPr/>
            <p:nvPr userDrawn="1"/>
          </p:nvSpPr>
          <p:spPr>
            <a:xfrm>
              <a:off x="662941" y="1295400"/>
              <a:ext cx="45719" cy="51053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7" name="Rectangle 16"/>
            <p:cNvSpPr/>
            <p:nvPr userDrawn="1"/>
          </p:nvSpPr>
          <p:spPr>
            <a:xfrm>
              <a:off x="685800" y="1295400"/>
              <a:ext cx="7937502"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8" name="Rectangle 17"/>
            <p:cNvSpPr/>
            <p:nvPr userDrawn="1"/>
          </p:nvSpPr>
          <p:spPr>
            <a:xfrm>
              <a:off x="685800" y="1426255"/>
              <a:ext cx="8153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9" name="Rectangle 18"/>
            <p:cNvSpPr/>
            <p:nvPr userDrawn="1"/>
          </p:nvSpPr>
          <p:spPr>
            <a:xfrm>
              <a:off x="685800" y="1550911"/>
              <a:ext cx="6629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0" name="Rectangle 19"/>
            <p:cNvSpPr/>
            <p:nvPr userDrawn="1"/>
          </p:nvSpPr>
          <p:spPr>
            <a:xfrm>
              <a:off x="685800" y="1675567"/>
              <a:ext cx="4953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1" name="Rectangle 20"/>
            <p:cNvSpPr/>
            <p:nvPr userDrawn="1"/>
          </p:nvSpPr>
          <p:spPr>
            <a:xfrm>
              <a:off x="685800" y="1800224"/>
              <a:ext cx="33147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3" name="Rectangle 22"/>
            <p:cNvSpPr/>
            <p:nvPr userDrawn="1"/>
          </p:nvSpPr>
          <p:spPr>
            <a:xfrm>
              <a:off x="4549140" y="1295400"/>
              <a:ext cx="45719" cy="51053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4" name="Rectangle 23"/>
            <p:cNvSpPr/>
            <p:nvPr userDrawn="1"/>
          </p:nvSpPr>
          <p:spPr>
            <a:xfrm>
              <a:off x="4571999" y="1426255"/>
              <a:ext cx="8153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5" name="Rectangle 24"/>
            <p:cNvSpPr/>
            <p:nvPr userDrawn="1"/>
          </p:nvSpPr>
          <p:spPr>
            <a:xfrm>
              <a:off x="4571999" y="1550911"/>
              <a:ext cx="6629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6" name="Rectangle 25"/>
            <p:cNvSpPr/>
            <p:nvPr userDrawn="1"/>
          </p:nvSpPr>
          <p:spPr>
            <a:xfrm>
              <a:off x="4571999" y="1675567"/>
              <a:ext cx="4953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7" name="Rectangle 26"/>
            <p:cNvSpPr/>
            <p:nvPr userDrawn="1"/>
          </p:nvSpPr>
          <p:spPr>
            <a:xfrm>
              <a:off x="4571999" y="1800224"/>
              <a:ext cx="33147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grpSp>
      <p:sp>
        <p:nvSpPr>
          <p:cNvPr id="28" name="Footer Placeholder 4"/>
          <p:cNvSpPr>
            <a:spLocks noGrp="1"/>
          </p:cNvSpPr>
          <p:nvPr>
            <p:ph type="ftr" sz="quarter" idx="3"/>
          </p:nvPr>
        </p:nvSpPr>
        <p:spPr>
          <a:xfrm>
            <a:off x="2223328" y="6503101"/>
            <a:ext cx="4697344" cy="365125"/>
          </a:xfrm>
          <a:prstGeom prst="rect">
            <a:avLst/>
          </a:prstGeom>
        </p:spPr>
        <p:txBody>
          <a:bodyPr anchor="b"/>
          <a:lstStyle>
            <a:lvl1pPr algn="ctr">
              <a:defRPr sz="1400">
                <a:solidFill>
                  <a:schemeClr val="tx1">
                    <a:lumMod val="40000"/>
                    <a:lumOff val="60000"/>
                  </a:schemeClr>
                </a:solidFill>
              </a:defRPr>
            </a:lvl1pPr>
          </a:lstStyle>
          <a:p>
            <a:endParaRPr lang="en-US"/>
          </a:p>
        </p:txBody>
      </p:sp>
    </p:spTree>
    <p:extLst>
      <p:ext uri="{BB962C8B-B14F-4D97-AF65-F5344CB8AC3E}">
        <p14:creationId xmlns:p14="http://schemas.microsoft.com/office/powerpoint/2010/main" val="3226841716"/>
      </p:ext>
    </p:extLst>
  </p:cSld>
  <p:clrMapOvr>
    <a:masterClrMapping/>
  </p:clrMapOvr>
  <p:transition>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3" name="Text Placeholder 2"/>
          <p:cNvSpPr>
            <a:spLocks noGrp="1"/>
          </p:cNvSpPr>
          <p:nvPr>
            <p:ph type="body" idx="1"/>
          </p:nvPr>
        </p:nvSpPr>
        <p:spPr>
          <a:xfrm>
            <a:off x="1501141" y="1426255"/>
            <a:ext cx="2996246" cy="748620"/>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51535" y="2174875"/>
            <a:ext cx="3645853" cy="3951288"/>
          </a:xfr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486400" y="1426255"/>
            <a:ext cx="3200400" cy="748620"/>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19649" y="2174875"/>
            <a:ext cx="3867151" cy="3951288"/>
          </a:xfr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a:xfrm>
            <a:off x="-5938" y="6492875"/>
            <a:ext cx="1549404" cy="365125"/>
          </a:xfrm>
          <a:prstGeom prst="rect">
            <a:avLst/>
          </a:prstGeom>
        </p:spPr>
        <p:txBody>
          <a:bodyPr/>
          <a:lstStyle>
            <a:lvl1pPr>
              <a:defRPr>
                <a:solidFill>
                  <a:schemeClr val="tx1">
                    <a:lumMod val="40000"/>
                    <a:lumOff val="60000"/>
                  </a:schemeClr>
                </a:solidFill>
              </a:defRPr>
            </a:lvl1pPr>
          </a:lstStyle>
          <a:p>
            <a:fld id="{5C11765C-23C7-49EC-ACF8-8A47D4AAB525}" type="datetimeFigureOut">
              <a:rPr lang="en-US" smtClean="0"/>
              <a:t>11/23/2015</a:t>
            </a:fld>
            <a:endParaRPr lang="en-US"/>
          </a:p>
        </p:txBody>
      </p:sp>
      <p:pic>
        <p:nvPicPr>
          <p:cNvPr id="14" name="Picture 13"/>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102604" y="5639046"/>
            <a:ext cx="1041396" cy="1218954"/>
          </a:xfrm>
          <a:prstGeom prst="rect">
            <a:avLst/>
          </a:prstGeom>
        </p:spPr>
      </p:pic>
      <p:sp>
        <p:nvSpPr>
          <p:cNvPr id="15" name="Slide Number Placeholder 5"/>
          <p:cNvSpPr>
            <a:spLocks noGrp="1"/>
          </p:cNvSpPr>
          <p:nvPr>
            <p:ph type="sldNum" sz="quarter" idx="12"/>
          </p:nvPr>
        </p:nvSpPr>
        <p:spPr>
          <a:xfrm>
            <a:off x="7696200" y="6502771"/>
            <a:ext cx="533400" cy="365125"/>
          </a:xfrm>
          <a:prstGeom prst="rect">
            <a:avLst/>
          </a:prstGeom>
        </p:spPr>
        <p:txBody>
          <a:bodyPr/>
          <a:lstStyle>
            <a:lvl1pPr>
              <a:defRPr>
                <a:solidFill>
                  <a:schemeClr val="tx1">
                    <a:lumMod val="40000"/>
                    <a:lumOff val="60000"/>
                  </a:schemeClr>
                </a:solidFill>
              </a:defRPr>
            </a:lvl1pPr>
          </a:lstStyle>
          <a:p>
            <a:fld id="{25D21AB6-F586-4D53-ABCE-82F89A2AFC81}" type="slidenum">
              <a:rPr lang="en-US" smtClean="0"/>
              <a:t>‹#›</a:t>
            </a:fld>
            <a:endParaRPr lang="en-US"/>
          </a:p>
        </p:txBody>
      </p:sp>
      <p:sp>
        <p:nvSpPr>
          <p:cNvPr id="13" name="Footer Placeholder 4"/>
          <p:cNvSpPr>
            <a:spLocks noGrp="1"/>
          </p:cNvSpPr>
          <p:nvPr>
            <p:ph type="ftr" sz="quarter" idx="13"/>
          </p:nvPr>
        </p:nvSpPr>
        <p:spPr>
          <a:xfrm>
            <a:off x="2223328" y="6503101"/>
            <a:ext cx="4697344" cy="365125"/>
          </a:xfrm>
          <a:prstGeom prst="rect">
            <a:avLst/>
          </a:prstGeom>
        </p:spPr>
        <p:txBody>
          <a:bodyPr anchor="b"/>
          <a:lstStyle>
            <a:lvl1pPr algn="ctr">
              <a:defRPr sz="1400">
                <a:solidFill>
                  <a:schemeClr val="tx1">
                    <a:lumMod val="40000"/>
                    <a:lumOff val="60000"/>
                  </a:schemeClr>
                </a:solidFill>
              </a:defRPr>
            </a:lvl1pPr>
          </a:lstStyle>
          <a:p>
            <a:endParaRPr lang="en-US"/>
          </a:p>
        </p:txBody>
      </p:sp>
      <p:grpSp>
        <p:nvGrpSpPr>
          <p:cNvPr id="16" name="Group 15"/>
          <p:cNvGrpSpPr/>
          <p:nvPr/>
        </p:nvGrpSpPr>
        <p:grpSpPr>
          <a:xfrm>
            <a:off x="152399" y="1295400"/>
            <a:ext cx="8470903" cy="5105399"/>
            <a:chOff x="152399" y="1295400"/>
            <a:chExt cx="8470903" cy="5105399"/>
          </a:xfrm>
          <a:effectLst>
            <a:outerShdw blurRad="50800" dist="38100" dir="8100000" algn="tr" rotWithShape="0">
              <a:prstClr val="black">
                <a:alpha val="40000"/>
              </a:prstClr>
            </a:outerShdw>
          </a:effectLst>
        </p:grpSpPr>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399" y="1295400"/>
              <a:ext cx="423675" cy="5105399"/>
            </a:xfrm>
            <a:prstGeom prst="rect">
              <a:avLst/>
            </a:prstGeom>
          </p:spPr>
        </p:pic>
        <p:sp>
          <p:nvSpPr>
            <p:cNvPr id="18" name="Rectangle 17"/>
            <p:cNvSpPr/>
            <p:nvPr userDrawn="1"/>
          </p:nvSpPr>
          <p:spPr>
            <a:xfrm>
              <a:off x="662941" y="1295400"/>
              <a:ext cx="45719" cy="51053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9" name="Rectangle 18"/>
            <p:cNvSpPr/>
            <p:nvPr userDrawn="1"/>
          </p:nvSpPr>
          <p:spPr>
            <a:xfrm>
              <a:off x="685800" y="1295400"/>
              <a:ext cx="7937502"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0" name="Rectangle 19"/>
            <p:cNvSpPr/>
            <p:nvPr userDrawn="1"/>
          </p:nvSpPr>
          <p:spPr>
            <a:xfrm>
              <a:off x="685800" y="1426255"/>
              <a:ext cx="8153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1" name="Rectangle 20"/>
            <p:cNvSpPr/>
            <p:nvPr userDrawn="1"/>
          </p:nvSpPr>
          <p:spPr>
            <a:xfrm>
              <a:off x="685800" y="1550911"/>
              <a:ext cx="6629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2" name="Rectangle 21"/>
            <p:cNvSpPr/>
            <p:nvPr userDrawn="1"/>
          </p:nvSpPr>
          <p:spPr>
            <a:xfrm>
              <a:off x="685800" y="1675567"/>
              <a:ext cx="4953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3" name="Rectangle 22"/>
            <p:cNvSpPr/>
            <p:nvPr userDrawn="1"/>
          </p:nvSpPr>
          <p:spPr>
            <a:xfrm>
              <a:off x="685800" y="1800224"/>
              <a:ext cx="33147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4" name="Rectangle 23"/>
            <p:cNvSpPr/>
            <p:nvPr userDrawn="1"/>
          </p:nvSpPr>
          <p:spPr>
            <a:xfrm>
              <a:off x="4549140" y="1295400"/>
              <a:ext cx="45719" cy="51053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5" name="Rectangle 24"/>
            <p:cNvSpPr/>
            <p:nvPr userDrawn="1"/>
          </p:nvSpPr>
          <p:spPr>
            <a:xfrm>
              <a:off x="4571999" y="1426255"/>
              <a:ext cx="8153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6" name="Rectangle 25"/>
            <p:cNvSpPr/>
            <p:nvPr userDrawn="1"/>
          </p:nvSpPr>
          <p:spPr>
            <a:xfrm>
              <a:off x="4571999" y="1550911"/>
              <a:ext cx="6629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7" name="Rectangle 26"/>
            <p:cNvSpPr/>
            <p:nvPr userDrawn="1"/>
          </p:nvSpPr>
          <p:spPr>
            <a:xfrm>
              <a:off x="4571999" y="1675567"/>
              <a:ext cx="4953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8" name="Rectangle 27"/>
            <p:cNvSpPr/>
            <p:nvPr userDrawn="1"/>
          </p:nvSpPr>
          <p:spPr>
            <a:xfrm>
              <a:off x="4571999" y="1800224"/>
              <a:ext cx="33147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grpSp>
    </p:spTree>
    <p:extLst>
      <p:ext uri="{BB962C8B-B14F-4D97-AF65-F5344CB8AC3E}">
        <p14:creationId xmlns:p14="http://schemas.microsoft.com/office/powerpoint/2010/main" val="3464480824"/>
      </p:ext>
    </p:extLst>
  </p:cSld>
  <p:clrMapOvr>
    <a:masterClrMapping/>
  </p:clrMapOvr>
  <p:transition>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7" name="Date Placeholder 3"/>
          <p:cNvSpPr>
            <a:spLocks noGrp="1"/>
          </p:cNvSpPr>
          <p:nvPr>
            <p:ph type="dt" sz="half" idx="10"/>
          </p:nvPr>
        </p:nvSpPr>
        <p:spPr>
          <a:xfrm>
            <a:off x="-5938" y="6492875"/>
            <a:ext cx="1549404" cy="365125"/>
          </a:xfrm>
          <a:prstGeom prst="rect">
            <a:avLst/>
          </a:prstGeom>
        </p:spPr>
        <p:txBody>
          <a:bodyPr/>
          <a:lstStyle>
            <a:lvl1pPr>
              <a:defRPr>
                <a:solidFill>
                  <a:schemeClr val="tx1">
                    <a:lumMod val="40000"/>
                    <a:lumOff val="60000"/>
                  </a:schemeClr>
                </a:solidFill>
              </a:defRPr>
            </a:lvl1pPr>
          </a:lstStyle>
          <a:p>
            <a:fld id="{5C11765C-23C7-49EC-ACF8-8A47D4AAB525}" type="datetimeFigureOut">
              <a:rPr lang="en-US" smtClean="0"/>
              <a:t>11/23/2015</a:t>
            </a:fld>
            <a:endParaRPr lang="en-US"/>
          </a:p>
        </p:txBody>
      </p:sp>
      <p:pic>
        <p:nvPicPr>
          <p:cNvPr id="10" name="Picture 9"/>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102604" y="5639046"/>
            <a:ext cx="1041396" cy="1218954"/>
          </a:xfrm>
          <a:prstGeom prst="rect">
            <a:avLst/>
          </a:prstGeom>
        </p:spPr>
      </p:pic>
      <p:sp>
        <p:nvSpPr>
          <p:cNvPr id="11" name="Slide Number Placeholder 5"/>
          <p:cNvSpPr>
            <a:spLocks noGrp="1"/>
          </p:cNvSpPr>
          <p:nvPr>
            <p:ph type="sldNum" sz="quarter" idx="12"/>
          </p:nvPr>
        </p:nvSpPr>
        <p:spPr>
          <a:xfrm>
            <a:off x="7696200" y="6502771"/>
            <a:ext cx="533400" cy="365125"/>
          </a:xfrm>
          <a:prstGeom prst="rect">
            <a:avLst/>
          </a:prstGeom>
        </p:spPr>
        <p:txBody>
          <a:bodyPr/>
          <a:lstStyle>
            <a:lvl1pPr>
              <a:defRPr>
                <a:solidFill>
                  <a:schemeClr val="tx1">
                    <a:lumMod val="40000"/>
                    <a:lumOff val="60000"/>
                  </a:schemeClr>
                </a:solidFill>
              </a:defRPr>
            </a:lvl1pPr>
          </a:lstStyle>
          <a:p>
            <a:fld id="{25D21AB6-F586-4D53-ABCE-82F89A2AFC81}" type="slidenum">
              <a:rPr lang="en-US" smtClean="0"/>
              <a:t>‹#›</a:t>
            </a:fld>
            <a:endParaRPr lang="en-US"/>
          </a:p>
        </p:txBody>
      </p:sp>
      <p:sp>
        <p:nvSpPr>
          <p:cNvPr id="9" name="Footer Placeholder 4"/>
          <p:cNvSpPr>
            <a:spLocks noGrp="1"/>
          </p:cNvSpPr>
          <p:nvPr>
            <p:ph type="ftr" sz="quarter" idx="3"/>
          </p:nvPr>
        </p:nvSpPr>
        <p:spPr>
          <a:xfrm>
            <a:off x="2223328" y="6503101"/>
            <a:ext cx="4697344" cy="365125"/>
          </a:xfrm>
          <a:prstGeom prst="rect">
            <a:avLst/>
          </a:prstGeom>
        </p:spPr>
        <p:txBody>
          <a:bodyPr anchor="b"/>
          <a:lstStyle>
            <a:lvl1pPr algn="ctr">
              <a:defRPr sz="1400">
                <a:solidFill>
                  <a:schemeClr val="tx1">
                    <a:lumMod val="40000"/>
                    <a:lumOff val="60000"/>
                  </a:schemeClr>
                </a:solidFill>
              </a:defRPr>
            </a:lvl1pPr>
          </a:lstStyle>
          <a:p>
            <a:endParaRPr lang="en-US"/>
          </a:p>
        </p:txBody>
      </p:sp>
      <p:cxnSp>
        <p:nvCxnSpPr>
          <p:cNvPr id="8" name="Straight Connector 7"/>
          <p:cNvCxnSpPr/>
          <p:nvPr/>
        </p:nvCxnSpPr>
        <p:spPr>
          <a:xfrm flipH="1">
            <a:off x="533399" y="1295400"/>
            <a:ext cx="7987959" cy="0"/>
          </a:xfrm>
          <a:prstGeom prst="line">
            <a:avLst/>
          </a:prstGeom>
          <a:ln w="76200" cap="rnd"/>
          <a:effectLst>
            <a:outerShdw blurRad="50800" dist="635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533399" y="1295400"/>
            <a:ext cx="7987959" cy="0"/>
          </a:xfrm>
          <a:prstGeom prst="line">
            <a:avLst/>
          </a:prstGeom>
          <a:ln w="76200" cap="rnd"/>
          <a:effectLst>
            <a:outerShdw blurRad="50800" dist="635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302867"/>
      </p:ext>
    </p:extLst>
  </p:cSld>
  <p:clrMapOvr>
    <a:masterClrMapping/>
  </p:clrMapOvr>
  <p:transition>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5938" y="6492875"/>
            <a:ext cx="1549404" cy="365125"/>
          </a:xfrm>
          <a:prstGeom prst="rect">
            <a:avLst/>
          </a:prstGeom>
        </p:spPr>
        <p:txBody>
          <a:bodyPr/>
          <a:lstStyle>
            <a:lvl1pPr>
              <a:defRPr>
                <a:solidFill>
                  <a:schemeClr val="tx1">
                    <a:lumMod val="40000"/>
                    <a:lumOff val="60000"/>
                  </a:schemeClr>
                </a:solidFill>
              </a:defRPr>
            </a:lvl1pPr>
          </a:lstStyle>
          <a:p>
            <a:fld id="{5C11765C-23C7-49EC-ACF8-8A47D4AAB525}" type="datetimeFigureOut">
              <a:rPr lang="en-US" smtClean="0"/>
              <a:t>11/23/2015</a:t>
            </a:fld>
            <a:endParaRPr lang="en-US"/>
          </a:p>
        </p:txBody>
      </p:sp>
      <p:pic>
        <p:nvPicPr>
          <p:cNvPr id="9" name="Picture 8"/>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102604" y="5639046"/>
            <a:ext cx="1041396" cy="1218954"/>
          </a:xfrm>
          <a:prstGeom prst="rect">
            <a:avLst/>
          </a:prstGeom>
        </p:spPr>
      </p:pic>
      <p:sp>
        <p:nvSpPr>
          <p:cNvPr id="10" name="Slide Number Placeholder 5"/>
          <p:cNvSpPr>
            <a:spLocks noGrp="1"/>
          </p:cNvSpPr>
          <p:nvPr>
            <p:ph type="sldNum" sz="quarter" idx="12"/>
          </p:nvPr>
        </p:nvSpPr>
        <p:spPr>
          <a:xfrm>
            <a:off x="7696200" y="6502771"/>
            <a:ext cx="533400" cy="365125"/>
          </a:xfrm>
          <a:prstGeom prst="rect">
            <a:avLst/>
          </a:prstGeom>
        </p:spPr>
        <p:txBody>
          <a:bodyPr/>
          <a:lstStyle>
            <a:lvl1pPr>
              <a:defRPr>
                <a:solidFill>
                  <a:schemeClr val="tx1">
                    <a:lumMod val="40000"/>
                    <a:lumOff val="60000"/>
                  </a:schemeClr>
                </a:solidFill>
              </a:defRPr>
            </a:lvl1pPr>
          </a:lstStyle>
          <a:p>
            <a:fld id="{25D21AB6-F586-4D53-ABCE-82F89A2AFC81}" type="slidenum">
              <a:rPr lang="en-US" smtClean="0"/>
              <a:t>‹#›</a:t>
            </a:fld>
            <a:endParaRPr lang="en-US"/>
          </a:p>
        </p:txBody>
      </p:sp>
      <p:sp>
        <p:nvSpPr>
          <p:cNvPr id="8" name="Footer Placeholder 4"/>
          <p:cNvSpPr>
            <a:spLocks noGrp="1"/>
          </p:cNvSpPr>
          <p:nvPr>
            <p:ph type="ftr" sz="quarter" idx="3"/>
          </p:nvPr>
        </p:nvSpPr>
        <p:spPr>
          <a:xfrm>
            <a:off x="2223328" y="6503101"/>
            <a:ext cx="4697344" cy="365125"/>
          </a:xfrm>
          <a:prstGeom prst="rect">
            <a:avLst/>
          </a:prstGeom>
        </p:spPr>
        <p:txBody>
          <a:bodyPr anchor="b"/>
          <a:lstStyle>
            <a:lvl1pPr algn="ctr">
              <a:defRPr sz="1400">
                <a:solidFill>
                  <a:schemeClr val="tx1">
                    <a:lumMod val="40000"/>
                    <a:lumOff val="60000"/>
                  </a:schemeClr>
                </a:solidFill>
              </a:defRPr>
            </a:lvl1pPr>
          </a:lstStyle>
          <a:p>
            <a:endParaRPr lang="en-US"/>
          </a:p>
        </p:txBody>
      </p:sp>
    </p:spTree>
    <p:extLst>
      <p:ext uri="{BB962C8B-B14F-4D97-AF65-F5344CB8AC3E}">
        <p14:creationId xmlns:p14="http://schemas.microsoft.com/office/powerpoint/2010/main" val="2288550332"/>
      </p:ext>
    </p:extLst>
  </p:cSld>
  <p:clrMapOvr>
    <a:masterClrMapping/>
  </p:clrMapOvr>
  <p:transition>
    <p:fad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6324600" cy="946150"/>
          </a:xfrm>
        </p:spPr>
        <p:txBody>
          <a:bodyPr anchor="b">
            <a:noAutofit/>
          </a:bodyPr>
          <a:lstStyle>
            <a:lvl1pPr algn="l">
              <a:defRPr sz="3200" b="1">
                <a:latin typeface="+mj-lt"/>
              </a:defRPr>
            </a:lvl1pPr>
          </a:lstStyle>
          <a:p>
            <a:r>
              <a:rPr lang="en-US" smtClean="0"/>
              <a:t>Click to edit Master title style</a:t>
            </a:r>
            <a:endParaRPr lang="en-US" dirty="0"/>
          </a:p>
        </p:txBody>
      </p:sp>
      <p:sp>
        <p:nvSpPr>
          <p:cNvPr id="3" name="Content Placeholder 2"/>
          <p:cNvSpPr>
            <a:spLocks noGrp="1"/>
          </p:cNvSpPr>
          <p:nvPr>
            <p:ph idx="1"/>
          </p:nvPr>
        </p:nvSpPr>
        <p:spPr>
          <a:xfrm>
            <a:off x="4191000" y="1341119"/>
            <a:ext cx="3581400" cy="4831081"/>
          </a:xfrm>
          <a:prstGeom prst="plaque">
            <a:avLst>
              <a:gd name="adj" fmla="val 9296"/>
            </a:avLst>
          </a:prstGeom>
          <a:ln w="38100">
            <a:solidFill>
              <a:schemeClr val="accent1"/>
            </a:solidFill>
          </a:ln>
          <a:effectLst>
            <a:outerShdw blurRad="50800" dist="38100" dir="8100000" algn="tr" rotWithShape="0">
              <a:prstClr val="black">
                <a:alpha val="40000"/>
              </a:prstClr>
            </a:outerShdw>
          </a:effectLst>
        </p:spPr>
        <p:txBody>
          <a:bodyPr/>
          <a:lstStyle>
            <a:lvl1pPr>
              <a:defRPr sz="3200">
                <a:latin typeface="+mn-lt"/>
              </a:defRPr>
            </a:lvl1pPr>
            <a:lvl2pPr>
              <a:defRPr sz="2800">
                <a:latin typeface="+mn-lt"/>
              </a:defRPr>
            </a:lvl2pPr>
            <a:lvl3pPr>
              <a:defRPr sz="2400">
                <a:latin typeface="+mn-lt"/>
              </a:defRPr>
            </a:lvl3pPr>
            <a:lvl4pPr>
              <a:defRPr sz="2000">
                <a:latin typeface="+mn-lt"/>
              </a:defRPr>
            </a:lvl4pPr>
            <a:lvl5pPr>
              <a:defRPr sz="2000">
                <a:latin typeface="+mn-lt"/>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4800" y="1435100"/>
            <a:ext cx="2987041" cy="4691063"/>
          </a:xfrm>
        </p:spPr>
        <p:txBody>
          <a:bodyPr>
            <a:normAutofit/>
          </a:bodyPr>
          <a:lstStyle>
            <a:lvl1pPr marL="0" indent="0">
              <a:buNone/>
              <a:defRPr sz="18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Date Placeholder 3"/>
          <p:cNvSpPr>
            <a:spLocks noGrp="1"/>
          </p:cNvSpPr>
          <p:nvPr>
            <p:ph type="dt" sz="half" idx="10"/>
          </p:nvPr>
        </p:nvSpPr>
        <p:spPr>
          <a:xfrm>
            <a:off x="-5938" y="6492875"/>
            <a:ext cx="1549404" cy="365125"/>
          </a:xfrm>
          <a:prstGeom prst="rect">
            <a:avLst/>
          </a:prstGeom>
        </p:spPr>
        <p:txBody>
          <a:bodyPr/>
          <a:lstStyle>
            <a:lvl1pPr>
              <a:defRPr>
                <a:solidFill>
                  <a:schemeClr val="tx1">
                    <a:lumMod val="40000"/>
                    <a:lumOff val="60000"/>
                  </a:schemeClr>
                </a:solidFill>
              </a:defRPr>
            </a:lvl1pPr>
          </a:lstStyle>
          <a:p>
            <a:fld id="{5C11765C-23C7-49EC-ACF8-8A47D4AAB525}" type="datetimeFigureOut">
              <a:rPr lang="en-US" smtClean="0"/>
              <a:t>11/23/2015</a:t>
            </a:fld>
            <a:endParaRPr lang="en-US"/>
          </a:p>
        </p:txBody>
      </p:sp>
      <p:pic>
        <p:nvPicPr>
          <p:cNvPr id="16" name="Picture 1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102604" y="5639046"/>
            <a:ext cx="1041396" cy="1218954"/>
          </a:xfrm>
          <a:prstGeom prst="rect">
            <a:avLst/>
          </a:prstGeom>
        </p:spPr>
      </p:pic>
      <p:sp>
        <p:nvSpPr>
          <p:cNvPr id="17" name="Slide Number Placeholder 5"/>
          <p:cNvSpPr>
            <a:spLocks noGrp="1"/>
          </p:cNvSpPr>
          <p:nvPr>
            <p:ph type="sldNum" sz="quarter" idx="12"/>
          </p:nvPr>
        </p:nvSpPr>
        <p:spPr>
          <a:xfrm>
            <a:off x="7696200" y="6502771"/>
            <a:ext cx="533400" cy="365125"/>
          </a:xfrm>
          <a:prstGeom prst="rect">
            <a:avLst/>
          </a:prstGeom>
        </p:spPr>
        <p:txBody>
          <a:bodyPr/>
          <a:lstStyle>
            <a:lvl1pPr>
              <a:defRPr>
                <a:solidFill>
                  <a:schemeClr val="tx1">
                    <a:lumMod val="40000"/>
                    <a:lumOff val="60000"/>
                  </a:schemeClr>
                </a:solidFill>
              </a:defRPr>
            </a:lvl1pPr>
          </a:lstStyle>
          <a:p>
            <a:fld id="{25D21AB6-F586-4D53-ABCE-82F89A2AFC81}" type="slidenum">
              <a:rPr lang="en-US" smtClean="0"/>
              <a:t>‹#›</a:t>
            </a:fld>
            <a:endParaRPr lang="en-US"/>
          </a:p>
        </p:txBody>
      </p:sp>
      <p:sp>
        <p:nvSpPr>
          <p:cNvPr id="9" name="Footer Placeholder 4"/>
          <p:cNvSpPr>
            <a:spLocks noGrp="1"/>
          </p:cNvSpPr>
          <p:nvPr>
            <p:ph type="ftr" sz="quarter" idx="3"/>
          </p:nvPr>
        </p:nvSpPr>
        <p:spPr>
          <a:xfrm>
            <a:off x="2223328" y="6503101"/>
            <a:ext cx="4697344" cy="365125"/>
          </a:xfrm>
          <a:prstGeom prst="rect">
            <a:avLst/>
          </a:prstGeom>
        </p:spPr>
        <p:txBody>
          <a:bodyPr anchor="b"/>
          <a:lstStyle>
            <a:lvl1pPr algn="ctr">
              <a:defRPr sz="1400">
                <a:solidFill>
                  <a:schemeClr val="tx1">
                    <a:lumMod val="40000"/>
                    <a:lumOff val="60000"/>
                  </a:schemeClr>
                </a:solidFill>
              </a:defRPr>
            </a:lvl1pPr>
          </a:lstStyle>
          <a:p>
            <a:endParaRPr lang="en-US"/>
          </a:p>
        </p:txBody>
      </p:sp>
      <p:grpSp>
        <p:nvGrpSpPr>
          <p:cNvPr id="5" name="Group 4"/>
          <p:cNvGrpSpPr/>
          <p:nvPr/>
        </p:nvGrpSpPr>
        <p:grpSpPr>
          <a:xfrm>
            <a:off x="304799" y="1295400"/>
            <a:ext cx="3548060" cy="5105399"/>
            <a:chOff x="304799" y="1295400"/>
            <a:chExt cx="3548060" cy="5105399"/>
          </a:xfrm>
          <a:effectLst>
            <a:outerShdw blurRad="50800" dist="38100" dir="8100000" algn="tr" rotWithShape="0">
              <a:prstClr val="black">
                <a:alpha val="40000"/>
              </a:prstClr>
            </a:outerShdw>
          </a:effectLst>
        </p:grpSpPr>
        <p:sp>
          <p:nvSpPr>
            <p:cNvPr id="27" name="Rectangle 26"/>
            <p:cNvSpPr/>
            <p:nvPr userDrawn="1"/>
          </p:nvSpPr>
          <p:spPr>
            <a:xfrm flipH="1">
              <a:off x="3657600" y="1295400"/>
              <a:ext cx="56197" cy="51053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2" name="Rectangle 11"/>
            <p:cNvSpPr/>
            <p:nvPr userDrawn="1"/>
          </p:nvSpPr>
          <p:spPr>
            <a:xfrm flipH="1">
              <a:off x="3758562" y="1295400"/>
              <a:ext cx="94297" cy="51053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5" name="Rectangle 14"/>
            <p:cNvSpPr/>
            <p:nvPr userDrawn="1"/>
          </p:nvSpPr>
          <p:spPr>
            <a:xfrm flipH="1">
              <a:off x="304799" y="1295400"/>
              <a:ext cx="34823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8" name="Rectangle 17"/>
            <p:cNvSpPr/>
            <p:nvPr userDrawn="1"/>
          </p:nvSpPr>
          <p:spPr>
            <a:xfrm flipH="1">
              <a:off x="2971800" y="1426255"/>
              <a:ext cx="8153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9" name="Rectangle 18"/>
            <p:cNvSpPr/>
            <p:nvPr userDrawn="1"/>
          </p:nvSpPr>
          <p:spPr>
            <a:xfrm flipH="1">
              <a:off x="3124200" y="1550911"/>
              <a:ext cx="6629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0" name="Rectangle 19"/>
            <p:cNvSpPr/>
            <p:nvPr userDrawn="1"/>
          </p:nvSpPr>
          <p:spPr>
            <a:xfrm flipH="1">
              <a:off x="3291841" y="1675567"/>
              <a:ext cx="4953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1" name="Rectangle 20"/>
            <p:cNvSpPr/>
            <p:nvPr userDrawn="1"/>
          </p:nvSpPr>
          <p:spPr>
            <a:xfrm flipH="1">
              <a:off x="3455671" y="1800224"/>
              <a:ext cx="33147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6" name="Oval 5"/>
            <p:cNvSpPr/>
            <p:nvPr userDrawn="1"/>
          </p:nvSpPr>
          <p:spPr>
            <a:xfrm>
              <a:off x="3429000" y="3657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userDrawn="1"/>
          </p:nvSpPr>
          <p:spPr>
            <a:xfrm>
              <a:off x="3429000" y="396240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3500"/>
            <a:ext cx="2025988" cy="3200400"/>
          </a:xfrm>
          <a:prstGeom prst="rect">
            <a:avLst/>
          </a:prstGeom>
          <a:effectLst>
            <a:outerShdw blurRad="50800" dist="63500" dir="8100000" algn="tr" rotWithShape="0">
              <a:prstClr val="black">
                <a:alpha val="40000"/>
              </a:prstClr>
            </a:outerShdw>
          </a:effectLst>
        </p:spPr>
      </p:pic>
      <p:grpSp>
        <p:nvGrpSpPr>
          <p:cNvPr id="22" name="Group 21"/>
          <p:cNvGrpSpPr/>
          <p:nvPr/>
        </p:nvGrpSpPr>
        <p:grpSpPr>
          <a:xfrm>
            <a:off x="304799" y="1295400"/>
            <a:ext cx="3548060" cy="5105399"/>
            <a:chOff x="304799" y="1295400"/>
            <a:chExt cx="3548060" cy="5105399"/>
          </a:xfrm>
          <a:effectLst>
            <a:outerShdw blurRad="50800" dist="38100" dir="8100000" algn="tr" rotWithShape="0">
              <a:prstClr val="black">
                <a:alpha val="40000"/>
              </a:prstClr>
            </a:outerShdw>
          </a:effectLst>
        </p:grpSpPr>
        <p:sp>
          <p:nvSpPr>
            <p:cNvPr id="23" name="Rectangle 22"/>
            <p:cNvSpPr/>
            <p:nvPr userDrawn="1"/>
          </p:nvSpPr>
          <p:spPr>
            <a:xfrm flipH="1">
              <a:off x="3657600" y="1295400"/>
              <a:ext cx="56197" cy="51053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4" name="Rectangle 23"/>
            <p:cNvSpPr/>
            <p:nvPr userDrawn="1"/>
          </p:nvSpPr>
          <p:spPr>
            <a:xfrm flipH="1">
              <a:off x="3758562" y="1295400"/>
              <a:ext cx="94297" cy="51053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5" name="Rectangle 24"/>
            <p:cNvSpPr/>
            <p:nvPr userDrawn="1"/>
          </p:nvSpPr>
          <p:spPr>
            <a:xfrm flipH="1">
              <a:off x="304799" y="1295400"/>
              <a:ext cx="34823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6" name="Rectangle 25"/>
            <p:cNvSpPr/>
            <p:nvPr userDrawn="1"/>
          </p:nvSpPr>
          <p:spPr>
            <a:xfrm flipH="1">
              <a:off x="2971800" y="1426255"/>
              <a:ext cx="8153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30" name="Rectangle 29"/>
            <p:cNvSpPr/>
            <p:nvPr userDrawn="1"/>
          </p:nvSpPr>
          <p:spPr>
            <a:xfrm flipH="1">
              <a:off x="3124200" y="1550911"/>
              <a:ext cx="6629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31" name="Rectangle 30"/>
            <p:cNvSpPr/>
            <p:nvPr userDrawn="1"/>
          </p:nvSpPr>
          <p:spPr>
            <a:xfrm flipH="1">
              <a:off x="3291841" y="1675567"/>
              <a:ext cx="4953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32" name="Rectangle 31"/>
            <p:cNvSpPr/>
            <p:nvPr userDrawn="1"/>
          </p:nvSpPr>
          <p:spPr>
            <a:xfrm flipH="1">
              <a:off x="3455671" y="1800224"/>
              <a:ext cx="33147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33" name="Oval 32"/>
            <p:cNvSpPr/>
            <p:nvPr userDrawn="1"/>
          </p:nvSpPr>
          <p:spPr>
            <a:xfrm>
              <a:off x="3429000" y="3657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userDrawn="1"/>
          </p:nvSpPr>
          <p:spPr>
            <a:xfrm>
              <a:off x="3429000" y="396240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86947263"/>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mj-l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708660" y="1845943"/>
            <a:ext cx="3787140" cy="4280220"/>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845943"/>
            <a:ext cx="4038600" cy="4280220"/>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Date Placeholder 3"/>
          <p:cNvSpPr>
            <a:spLocks noGrp="1"/>
          </p:cNvSpPr>
          <p:nvPr>
            <p:ph type="dt" sz="half" idx="10"/>
          </p:nvPr>
        </p:nvSpPr>
        <p:spPr>
          <a:xfrm>
            <a:off x="-5938" y="6492875"/>
            <a:ext cx="1549404" cy="365125"/>
          </a:xfrm>
          <a:prstGeom prst="rect">
            <a:avLst/>
          </a:prstGeom>
        </p:spPr>
        <p:txBody>
          <a:bodyPr/>
          <a:lstStyle>
            <a:lvl1pPr>
              <a:defRPr>
                <a:solidFill>
                  <a:schemeClr val="tx1">
                    <a:lumMod val="40000"/>
                    <a:lumOff val="60000"/>
                  </a:schemeClr>
                </a:solidFill>
              </a:defRPr>
            </a:lvl1pPr>
          </a:lstStyle>
          <a:p>
            <a:fld id="{5C11765C-23C7-49EC-ACF8-8A47D4AAB525}" type="datetimeFigureOut">
              <a:rPr lang="en-US" smtClean="0"/>
              <a:t>11/23/2015</a:t>
            </a:fld>
            <a:endParaRPr lang="en-US"/>
          </a:p>
        </p:txBody>
      </p:sp>
      <p:pic>
        <p:nvPicPr>
          <p:cNvPr id="12" name="Picture 11"/>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102604" y="5639046"/>
            <a:ext cx="1041396" cy="1218954"/>
          </a:xfrm>
          <a:prstGeom prst="rect">
            <a:avLst/>
          </a:prstGeom>
        </p:spPr>
      </p:pic>
      <p:sp>
        <p:nvSpPr>
          <p:cNvPr id="13" name="Slide Number Placeholder 5"/>
          <p:cNvSpPr>
            <a:spLocks noGrp="1"/>
          </p:cNvSpPr>
          <p:nvPr>
            <p:ph type="sldNum" sz="quarter" idx="12"/>
          </p:nvPr>
        </p:nvSpPr>
        <p:spPr>
          <a:xfrm>
            <a:off x="7696200" y="6502771"/>
            <a:ext cx="533400" cy="365125"/>
          </a:xfrm>
          <a:prstGeom prst="rect">
            <a:avLst/>
          </a:prstGeom>
        </p:spPr>
        <p:txBody>
          <a:bodyPr/>
          <a:lstStyle>
            <a:lvl1pPr>
              <a:defRPr>
                <a:solidFill>
                  <a:schemeClr val="tx1">
                    <a:lumMod val="40000"/>
                    <a:lumOff val="60000"/>
                  </a:schemeClr>
                </a:solidFill>
              </a:defRPr>
            </a:lvl1pPr>
          </a:lstStyle>
          <a:p>
            <a:fld id="{25D21AB6-F586-4D53-ABCE-82F89A2AFC81}" type="slidenum">
              <a:rPr lang="en-US" smtClean="0"/>
              <a:t>‹#›</a:t>
            </a:fld>
            <a:endParaRPr lang="en-US"/>
          </a:p>
        </p:txBody>
      </p:sp>
      <p:grpSp>
        <p:nvGrpSpPr>
          <p:cNvPr id="5" name="Group 4"/>
          <p:cNvGrpSpPr/>
          <p:nvPr/>
        </p:nvGrpSpPr>
        <p:grpSpPr>
          <a:xfrm>
            <a:off x="152399" y="1295400"/>
            <a:ext cx="8470903" cy="5105399"/>
            <a:chOff x="152399" y="1295400"/>
            <a:chExt cx="8470903" cy="5105399"/>
          </a:xfrm>
          <a:effectLst>
            <a:outerShdw blurRad="50800" dist="38100" dir="8100000" algn="tr" rotWithShape="0">
              <a:prstClr val="black">
                <a:alpha val="40000"/>
              </a:prstClr>
            </a:outerShdw>
          </a:effectLst>
        </p:grpSpPr>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399" y="1295400"/>
              <a:ext cx="423675" cy="5105399"/>
            </a:xfrm>
            <a:prstGeom prst="rect">
              <a:avLst/>
            </a:prstGeom>
          </p:spPr>
        </p:pic>
        <p:sp>
          <p:nvSpPr>
            <p:cNvPr id="16" name="Rectangle 15"/>
            <p:cNvSpPr/>
            <p:nvPr userDrawn="1"/>
          </p:nvSpPr>
          <p:spPr>
            <a:xfrm>
              <a:off x="662941" y="1295400"/>
              <a:ext cx="45719" cy="51053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7" name="Rectangle 16"/>
            <p:cNvSpPr/>
            <p:nvPr userDrawn="1"/>
          </p:nvSpPr>
          <p:spPr>
            <a:xfrm>
              <a:off x="685800" y="1295400"/>
              <a:ext cx="7937502"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8" name="Rectangle 17"/>
            <p:cNvSpPr/>
            <p:nvPr userDrawn="1"/>
          </p:nvSpPr>
          <p:spPr>
            <a:xfrm>
              <a:off x="685800" y="1426255"/>
              <a:ext cx="8153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9" name="Rectangle 18"/>
            <p:cNvSpPr/>
            <p:nvPr userDrawn="1"/>
          </p:nvSpPr>
          <p:spPr>
            <a:xfrm>
              <a:off x="685800" y="1550911"/>
              <a:ext cx="6629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0" name="Rectangle 19"/>
            <p:cNvSpPr/>
            <p:nvPr userDrawn="1"/>
          </p:nvSpPr>
          <p:spPr>
            <a:xfrm>
              <a:off x="685800" y="1675567"/>
              <a:ext cx="4953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1" name="Rectangle 20"/>
            <p:cNvSpPr/>
            <p:nvPr userDrawn="1"/>
          </p:nvSpPr>
          <p:spPr>
            <a:xfrm>
              <a:off x="685800" y="1800224"/>
              <a:ext cx="33147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3" name="Rectangle 22"/>
            <p:cNvSpPr/>
            <p:nvPr userDrawn="1"/>
          </p:nvSpPr>
          <p:spPr>
            <a:xfrm>
              <a:off x="4549140" y="1295400"/>
              <a:ext cx="45719" cy="51053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4" name="Rectangle 23"/>
            <p:cNvSpPr/>
            <p:nvPr userDrawn="1"/>
          </p:nvSpPr>
          <p:spPr>
            <a:xfrm>
              <a:off x="4571999" y="1426255"/>
              <a:ext cx="8153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5" name="Rectangle 24"/>
            <p:cNvSpPr/>
            <p:nvPr userDrawn="1"/>
          </p:nvSpPr>
          <p:spPr>
            <a:xfrm>
              <a:off x="4571999" y="1550911"/>
              <a:ext cx="6629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6" name="Rectangle 25"/>
            <p:cNvSpPr/>
            <p:nvPr userDrawn="1"/>
          </p:nvSpPr>
          <p:spPr>
            <a:xfrm>
              <a:off x="4571999" y="1675567"/>
              <a:ext cx="4953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7" name="Rectangle 26"/>
            <p:cNvSpPr/>
            <p:nvPr userDrawn="1"/>
          </p:nvSpPr>
          <p:spPr>
            <a:xfrm>
              <a:off x="4571999" y="1800224"/>
              <a:ext cx="33147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grpSp>
      <p:sp>
        <p:nvSpPr>
          <p:cNvPr id="28" name="Footer Placeholder 4"/>
          <p:cNvSpPr>
            <a:spLocks noGrp="1"/>
          </p:cNvSpPr>
          <p:nvPr>
            <p:ph type="ftr" sz="quarter" idx="3"/>
          </p:nvPr>
        </p:nvSpPr>
        <p:spPr>
          <a:xfrm>
            <a:off x="2223328" y="6503101"/>
            <a:ext cx="4697344" cy="365125"/>
          </a:xfrm>
          <a:prstGeom prst="rect">
            <a:avLst/>
          </a:prstGeom>
        </p:spPr>
        <p:txBody>
          <a:bodyPr anchor="b"/>
          <a:lstStyle>
            <a:lvl1pPr algn="ctr">
              <a:defRPr sz="1400">
                <a:solidFill>
                  <a:schemeClr val="tx1">
                    <a:lumMod val="40000"/>
                    <a:lumOff val="60000"/>
                  </a:schemeClr>
                </a:solidFill>
              </a:defRPr>
            </a:lvl1pPr>
          </a:lstStyle>
          <a:p>
            <a:endParaRPr lang="en-US"/>
          </a:p>
        </p:txBody>
      </p:sp>
    </p:spTree>
    <p:extLst>
      <p:ext uri="{BB962C8B-B14F-4D97-AF65-F5344CB8AC3E}">
        <p14:creationId xmlns:p14="http://schemas.microsoft.com/office/powerpoint/2010/main" val="3226841716"/>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69996" y="1447800"/>
            <a:ext cx="7188204" cy="4038600"/>
          </a:xfrm>
          <a:prstGeom prst="plaque">
            <a:avLst>
              <a:gd name="adj" fmla="val 6964"/>
            </a:avLst>
          </a:prstGeom>
          <a:ln w="38100">
            <a:solidFill>
              <a:schemeClr val="accent1"/>
            </a:solidFill>
          </a:ln>
          <a:effectLst>
            <a:outerShdw blurRad="50800" dist="63500" dir="8100000" algn="tr" rotWithShape="0">
              <a:prstClr val="black">
                <a:alpha val="40000"/>
              </a:prstClr>
            </a:outerShdw>
          </a:effectLst>
        </p:spPr>
        <p:txBody>
          <a:bodyPr/>
          <a:lstStyle>
            <a:lvl1pPr marL="0" indent="0">
              <a:buNone/>
              <a:defRPr sz="32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295400" y="5626345"/>
            <a:ext cx="6705600" cy="609477"/>
          </a:xfrm>
        </p:spPr>
        <p:txBody>
          <a:bodyPr/>
          <a:lstStyle>
            <a:lvl1pPr marL="0" indent="0">
              <a:buNone/>
              <a:defRPr sz="14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260012" y="76200"/>
            <a:ext cx="2025988" cy="3200400"/>
          </a:xfrm>
          <a:prstGeom prst="rect">
            <a:avLst/>
          </a:prstGeom>
          <a:effectLst>
            <a:outerShdw blurRad="50800" dist="63500" dir="8100000" algn="tr" rotWithShape="0">
              <a:prstClr val="black">
                <a:alpha val="40000"/>
              </a:prstClr>
            </a:outerShdw>
          </a:effectLst>
        </p:spPr>
      </p:pic>
      <p:cxnSp>
        <p:nvCxnSpPr>
          <p:cNvPr id="11" name="Straight Connector 10"/>
          <p:cNvCxnSpPr/>
          <p:nvPr/>
        </p:nvCxnSpPr>
        <p:spPr>
          <a:xfrm>
            <a:off x="2286000" y="1219200"/>
            <a:ext cx="6019800" cy="0"/>
          </a:xfrm>
          <a:prstGeom prst="line">
            <a:avLst/>
          </a:prstGeom>
          <a:ln w="76200" cap="rnd"/>
          <a:effectLst>
            <a:outerShdw blurRad="50800" dist="635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Date Placeholder 3"/>
          <p:cNvSpPr>
            <a:spLocks noGrp="1"/>
          </p:cNvSpPr>
          <p:nvPr>
            <p:ph type="dt" sz="half" idx="10"/>
          </p:nvPr>
        </p:nvSpPr>
        <p:spPr>
          <a:xfrm>
            <a:off x="-5938" y="6492875"/>
            <a:ext cx="1549404" cy="365125"/>
          </a:xfrm>
          <a:prstGeom prst="rect">
            <a:avLst/>
          </a:prstGeom>
        </p:spPr>
        <p:txBody>
          <a:bodyPr/>
          <a:lstStyle>
            <a:lvl1pPr>
              <a:defRPr>
                <a:solidFill>
                  <a:schemeClr val="tx1">
                    <a:lumMod val="40000"/>
                    <a:lumOff val="60000"/>
                  </a:schemeClr>
                </a:solidFill>
              </a:defRPr>
            </a:lvl1pPr>
          </a:lstStyle>
          <a:p>
            <a:fld id="{5C11765C-23C7-49EC-ACF8-8A47D4AAB525}" type="datetimeFigureOut">
              <a:rPr lang="en-US" smtClean="0"/>
              <a:t>11/23/2015</a:t>
            </a:fld>
            <a:endParaRPr lang="en-US"/>
          </a:p>
        </p:txBody>
      </p:sp>
      <p:pic>
        <p:nvPicPr>
          <p:cNvPr id="19" name="Picture 18"/>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102604" y="5639046"/>
            <a:ext cx="1041396" cy="1218954"/>
          </a:xfrm>
          <a:prstGeom prst="rect">
            <a:avLst/>
          </a:prstGeom>
        </p:spPr>
      </p:pic>
      <p:sp>
        <p:nvSpPr>
          <p:cNvPr id="21" name="Slide Number Placeholder 5"/>
          <p:cNvSpPr>
            <a:spLocks noGrp="1"/>
          </p:cNvSpPr>
          <p:nvPr>
            <p:ph type="sldNum" sz="quarter" idx="12"/>
          </p:nvPr>
        </p:nvSpPr>
        <p:spPr>
          <a:xfrm>
            <a:off x="7696200" y="6502771"/>
            <a:ext cx="533400" cy="365125"/>
          </a:xfrm>
          <a:prstGeom prst="rect">
            <a:avLst/>
          </a:prstGeom>
        </p:spPr>
        <p:txBody>
          <a:bodyPr/>
          <a:lstStyle>
            <a:lvl1pPr>
              <a:defRPr>
                <a:solidFill>
                  <a:schemeClr val="tx1">
                    <a:lumMod val="40000"/>
                    <a:lumOff val="60000"/>
                  </a:schemeClr>
                </a:solidFill>
              </a:defRPr>
            </a:lvl1pPr>
          </a:lstStyle>
          <a:p>
            <a:fld id="{25D21AB6-F586-4D53-ABCE-82F89A2AFC81}" type="slidenum">
              <a:rPr lang="en-US" smtClean="0"/>
              <a:t>‹#›</a:t>
            </a:fld>
            <a:endParaRPr lang="en-US"/>
          </a:p>
        </p:txBody>
      </p:sp>
      <p:sp>
        <p:nvSpPr>
          <p:cNvPr id="12" name="Footer Placeholder 4"/>
          <p:cNvSpPr>
            <a:spLocks noGrp="1"/>
          </p:cNvSpPr>
          <p:nvPr>
            <p:ph type="ftr" sz="quarter" idx="3"/>
          </p:nvPr>
        </p:nvSpPr>
        <p:spPr>
          <a:xfrm>
            <a:off x="2223328" y="6503101"/>
            <a:ext cx="4697344" cy="365125"/>
          </a:xfrm>
          <a:prstGeom prst="rect">
            <a:avLst/>
          </a:prstGeom>
        </p:spPr>
        <p:txBody>
          <a:bodyPr anchor="b"/>
          <a:lstStyle>
            <a:lvl1pPr algn="ctr">
              <a:defRPr sz="1400">
                <a:solidFill>
                  <a:schemeClr val="tx1">
                    <a:lumMod val="40000"/>
                    <a:lumOff val="60000"/>
                  </a:schemeClr>
                </a:solidFill>
              </a:defRPr>
            </a:lvl1pPr>
          </a:lstStyle>
          <a:p>
            <a:endParaRPr lang="en-US"/>
          </a:p>
        </p:txBody>
      </p:sp>
      <p:sp>
        <p:nvSpPr>
          <p:cNvPr id="5" name="Title 4"/>
          <p:cNvSpPr>
            <a:spLocks noGrp="1"/>
          </p:cNvSpPr>
          <p:nvPr>
            <p:ph type="title" hasCustomPrompt="1"/>
          </p:nvPr>
        </p:nvSpPr>
        <p:spPr>
          <a:xfrm>
            <a:off x="2286000" y="274638"/>
            <a:ext cx="6400800" cy="944562"/>
          </a:xfrm>
        </p:spPr>
        <p:txBody>
          <a:bodyPr anchor="b"/>
          <a:lstStyle>
            <a:lvl1pPr algn="l">
              <a:defRPr>
                <a:latin typeface="+mj-lt"/>
              </a:defRPr>
            </a:lvl1pPr>
          </a:lstStyle>
          <a:p>
            <a:r>
              <a:rPr lang="en-US" dirty="0" smtClean="0"/>
              <a:t>Master title style</a:t>
            </a:r>
            <a:endParaRPr lang="en-US" dirty="0"/>
          </a:p>
        </p:txBody>
      </p:sp>
    </p:spTree>
    <p:extLst>
      <p:ext uri="{BB962C8B-B14F-4D97-AF65-F5344CB8AC3E}">
        <p14:creationId xmlns:p14="http://schemas.microsoft.com/office/powerpoint/2010/main" val="2871983558"/>
      </p:ext>
    </p:extLst>
  </p:cSld>
  <p:clrMapOvr>
    <a:masterClrMapping/>
  </p:clrMapOvr>
  <p:transition>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CB969A9-2901-4B6A-BFA6-362AA4A5AA79}" type="datetimeFigureOut">
              <a:rPr lang="en-US"/>
              <a:pPr>
                <a:defRPr/>
              </a:pPr>
              <a:t>11/23/2015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D31321-F13F-49FB-9E00-C6410071FBBB}" type="slidenum">
              <a:rPr lang="en-US"/>
              <a:pPr>
                <a:defRPr/>
              </a:pPr>
              <a:t>‹#›</a:t>
            </a:fld>
            <a:endParaRPr lang="en-US"/>
          </a:p>
        </p:txBody>
      </p:sp>
    </p:spTree>
    <p:extLst>
      <p:ext uri="{BB962C8B-B14F-4D97-AF65-F5344CB8AC3E}">
        <p14:creationId xmlns:p14="http://schemas.microsoft.com/office/powerpoint/2010/main" val="2867658652"/>
      </p:ext>
    </p:extLst>
  </p:cSld>
  <p:clrMapOvr>
    <a:masterClrMapping/>
  </p:clrMapOvr>
  <p:transition>
    <p:fade/>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3074592617"/>
      </p:ext>
    </p:extLst>
  </p:cSld>
  <p:clrMapOvr>
    <a:masterClrMapping/>
  </p:clrMapOvr>
  <p:transition>
    <p:fade/>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2767941912"/>
      </p:ext>
    </p:extLst>
  </p:cSld>
  <p:clrMapOvr>
    <a:masterClrMapping/>
  </p:clrMapOvr>
  <p:transition>
    <p:fade/>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4183871859"/>
      </p:ext>
    </p:extLst>
  </p:cSld>
  <p:clrMapOvr>
    <a:masterClrMapping/>
  </p:clrMapOvr>
  <p:transition>
    <p:fade/>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3719911384"/>
      </p:ext>
    </p:extLst>
  </p:cSld>
  <p:clrMapOvr>
    <a:masterClrMapping/>
  </p:clrMapOvr>
  <p:transition>
    <p:fad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2150623089"/>
      </p:ext>
    </p:extLst>
  </p:cSld>
  <p:clrMapOvr>
    <a:masterClrMapping/>
  </p:clrMapOvr>
  <p:transition>
    <p:fade/>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2916358467"/>
      </p:ext>
    </p:extLst>
  </p:cSld>
  <p:clrMapOvr>
    <a:masterClrMapping/>
  </p:clrMapOvr>
  <p:transition>
    <p:fade/>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2099512452"/>
      </p:ext>
    </p:extLst>
  </p:cSld>
  <p:clrMapOvr>
    <a:masterClrMapping/>
  </p:clrMapOvr>
  <p:transition>
    <p:fade/>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4175795699"/>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501141" y="1426255"/>
            <a:ext cx="2996246" cy="748620"/>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851535" y="2174875"/>
            <a:ext cx="3645853" cy="3951288"/>
          </a:xfr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486400" y="1426255"/>
            <a:ext cx="3200400" cy="748620"/>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19649" y="2174875"/>
            <a:ext cx="3867151" cy="3951288"/>
          </a:xfr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Date Placeholder 3"/>
          <p:cNvSpPr>
            <a:spLocks noGrp="1"/>
          </p:cNvSpPr>
          <p:nvPr>
            <p:ph type="dt" sz="half" idx="10"/>
          </p:nvPr>
        </p:nvSpPr>
        <p:spPr>
          <a:xfrm>
            <a:off x="-5938" y="6492875"/>
            <a:ext cx="1549404" cy="365125"/>
          </a:xfrm>
          <a:prstGeom prst="rect">
            <a:avLst/>
          </a:prstGeom>
        </p:spPr>
        <p:txBody>
          <a:bodyPr/>
          <a:lstStyle>
            <a:lvl1pPr>
              <a:defRPr>
                <a:solidFill>
                  <a:schemeClr val="tx1">
                    <a:lumMod val="40000"/>
                    <a:lumOff val="60000"/>
                  </a:schemeClr>
                </a:solidFill>
              </a:defRPr>
            </a:lvl1pPr>
          </a:lstStyle>
          <a:p>
            <a:fld id="{5C11765C-23C7-49EC-ACF8-8A47D4AAB525}" type="datetimeFigureOut">
              <a:rPr lang="en-US" smtClean="0"/>
              <a:t>11/23/2015</a:t>
            </a:fld>
            <a:endParaRPr lang="en-US"/>
          </a:p>
        </p:txBody>
      </p:sp>
      <p:pic>
        <p:nvPicPr>
          <p:cNvPr id="14" name="Picture 13"/>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102604" y="5639046"/>
            <a:ext cx="1041396" cy="1218954"/>
          </a:xfrm>
          <a:prstGeom prst="rect">
            <a:avLst/>
          </a:prstGeom>
        </p:spPr>
      </p:pic>
      <p:sp>
        <p:nvSpPr>
          <p:cNvPr id="15" name="Slide Number Placeholder 5"/>
          <p:cNvSpPr>
            <a:spLocks noGrp="1"/>
          </p:cNvSpPr>
          <p:nvPr>
            <p:ph type="sldNum" sz="quarter" idx="12"/>
          </p:nvPr>
        </p:nvSpPr>
        <p:spPr>
          <a:xfrm>
            <a:off x="7696200" y="6502771"/>
            <a:ext cx="533400" cy="365125"/>
          </a:xfrm>
          <a:prstGeom prst="rect">
            <a:avLst/>
          </a:prstGeom>
        </p:spPr>
        <p:txBody>
          <a:bodyPr/>
          <a:lstStyle>
            <a:lvl1pPr>
              <a:defRPr>
                <a:solidFill>
                  <a:schemeClr val="tx1">
                    <a:lumMod val="40000"/>
                    <a:lumOff val="60000"/>
                  </a:schemeClr>
                </a:solidFill>
              </a:defRPr>
            </a:lvl1pPr>
          </a:lstStyle>
          <a:p>
            <a:fld id="{25D21AB6-F586-4D53-ABCE-82F89A2AFC81}" type="slidenum">
              <a:rPr lang="en-US" smtClean="0"/>
              <a:t>‹#›</a:t>
            </a:fld>
            <a:endParaRPr lang="en-US"/>
          </a:p>
        </p:txBody>
      </p:sp>
      <p:sp>
        <p:nvSpPr>
          <p:cNvPr id="13" name="Footer Placeholder 4"/>
          <p:cNvSpPr>
            <a:spLocks noGrp="1"/>
          </p:cNvSpPr>
          <p:nvPr>
            <p:ph type="ftr" sz="quarter" idx="13"/>
          </p:nvPr>
        </p:nvSpPr>
        <p:spPr>
          <a:xfrm>
            <a:off x="2223328" y="6503101"/>
            <a:ext cx="4697344" cy="365125"/>
          </a:xfrm>
          <a:prstGeom prst="rect">
            <a:avLst/>
          </a:prstGeom>
        </p:spPr>
        <p:txBody>
          <a:bodyPr anchor="b"/>
          <a:lstStyle>
            <a:lvl1pPr algn="ctr">
              <a:defRPr sz="1400">
                <a:solidFill>
                  <a:schemeClr val="tx1">
                    <a:lumMod val="40000"/>
                    <a:lumOff val="60000"/>
                  </a:schemeClr>
                </a:solidFill>
              </a:defRPr>
            </a:lvl1pPr>
          </a:lstStyle>
          <a:p>
            <a:endParaRPr lang="en-US"/>
          </a:p>
        </p:txBody>
      </p:sp>
      <p:grpSp>
        <p:nvGrpSpPr>
          <p:cNvPr id="16" name="Group 15"/>
          <p:cNvGrpSpPr/>
          <p:nvPr/>
        </p:nvGrpSpPr>
        <p:grpSpPr>
          <a:xfrm>
            <a:off x="152399" y="1295400"/>
            <a:ext cx="8470903" cy="5105399"/>
            <a:chOff x="152399" y="1295400"/>
            <a:chExt cx="8470903" cy="5105399"/>
          </a:xfrm>
          <a:effectLst>
            <a:outerShdw blurRad="50800" dist="38100" dir="8100000" algn="tr" rotWithShape="0">
              <a:prstClr val="black">
                <a:alpha val="40000"/>
              </a:prstClr>
            </a:outerShdw>
          </a:effectLst>
        </p:grpSpPr>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399" y="1295400"/>
              <a:ext cx="423675" cy="5105399"/>
            </a:xfrm>
            <a:prstGeom prst="rect">
              <a:avLst/>
            </a:prstGeom>
          </p:spPr>
        </p:pic>
        <p:sp>
          <p:nvSpPr>
            <p:cNvPr id="18" name="Rectangle 17"/>
            <p:cNvSpPr/>
            <p:nvPr userDrawn="1"/>
          </p:nvSpPr>
          <p:spPr>
            <a:xfrm>
              <a:off x="662941" y="1295400"/>
              <a:ext cx="45719" cy="51053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9" name="Rectangle 18"/>
            <p:cNvSpPr/>
            <p:nvPr userDrawn="1"/>
          </p:nvSpPr>
          <p:spPr>
            <a:xfrm>
              <a:off x="685800" y="1295400"/>
              <a:ext cx="7937502"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0" name="Rectangle 19"/>
            <p:cNvSpPr/>
            <p:nvPr userDrawn="1"/>
          </p:nvSpPr>
          <p:spPr>
            <a:xfrm>
              <a:off x="685800" y="1426255"/>
              <a:ext cx="8153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1" name="Rectangle 20"/>
            <p:cNvSpPr/>
            <p:nvPr userDrawn="1"/>
          </p:nvSpPr>
          <p:spPr>
            <a:xfrm>
              <a:off x="685800" y="1550911"/>
              <a:ext cx="6629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2" name="Rectangle 21"/>
            <p:cNvSpPr/>
            <p:nvPr userDrawn="1"/>
          </p:nvSpPr>
          <p:spPr>
            <a:xfrm>
              <a:off x="685800" y="1675567"/>
              <a:ext cx="4953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3" name="Rectangle 22"/>
            <p:cNvSpPr/>
            <p:nvPr userDrawn="1"/>
          </p:nvSpPr>
          <p:spPr>
            <a:xfrm>
              <a:off x="685800" y="1800224"/>
              <a:ext cx="33147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4" name="Rectangle 23"/>
            <p:cNvSpPr/>
            <p:nvPr userDrawn="1"/>
          </p:nvSpPr>
          <p:spPr>
            <a:xfrm>
              <a:off x="4549140" y="1295400"/>
              <a:ext cx="45719" cy="51053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5" name="Rectangle 24"/>
            <p:cNvSpPr/>
            <p:nvPr userDrawn="1"/>
          </p:nvSpPr>
          <p:spPr>
            <a:xfrm>
              <a:off x="4571999" y="1426255"/>
              <a:ext cx="8153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6" name="Rectangle 25"/>
            <p:cNvSpPr/>
            <p:nvPr userDrawn="1"/>
          </p:nvSpPr>
          <p:spPr>
            <a:xfrm>
              <a:off x="4571999" y="1550911"/>
              <a:ext cx="6629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7" name="Rectangle 26"/>
            <p:cNvSpPr/>
            <p:nvPr userDrawn="1"/>
          </p:nvSpPr>
          <p:spPr>
            <a:xfrm>
              <a:off x="4571999" y="1675567"/>
              <a:ext cx="4953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8" name="Rectangle 27"/>
            <p:cNvSpPr/>
            <p:nvPr userDrawn="1"/>
          </p:nvSpPr>
          <p:spPr>
            <a:xfrm>
              <a:off x="4571999" y="1800224"/>
              <a:ext cx="33147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grpSp>
    </p:spTree>
    <p:extLst>
      <p:ext uri="{BB962C8B-B14F-4D97-AF65-F5344CB8AC3E}">
        <p14:creationId xmlns:p14="http://schemas.microsoft.com/office/powerpoint/2010/main" val="3464480824"/>
      </p:ext>
    </p:extLst>
  </p:cSld>
  <p:clrMapOvr>
    <a:masterClrMapping/>
  </p:clrMapOvr>
  <p:transition>
    <p:fade/>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392112498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33452557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CB969A9-2901-4B6A-BFA6-362AA4A5AA79}" type="datetimeFigureOut">
              <a:rPr lang="en-US"/>
              <a:pPr>
                <a:defRPr/>
              </a:pPr>
              <a:t>11/23/2015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D31321-F13F-49FB-9E00-C6410071FBBB}" type="slidenum">
              <a:rPr lang="en-US"/>
              <a:pPr>
                <a:defRPr/>
              </a:pPr>
              <a:t>‹#›</a:t>
            </a:fld>
            <a:endParaRPr lang="en-US"/>
          </a:p>
        </p:txBody>
      </p:sp>
    </p:spTree>
    <p:extLst>
      <p:ext uri="{BB962C8B-B14F-4D97-AF65-F5344CB8AC3E}">
        <p14:creationId xmlns:p14="http://schemas.microsoft.com/office/powerpoint/2010/main" val="2867658652"/>
      </p:ext>
    </p:extLst>
  </p:cSld>
  <p:clrMapOvr>
    <a:masterClrMapping/>
  </p:clrMapOvr>
  <p:transition>
    <p:fade/>
  </p:transition>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3074592617"/>
      </p:ext>
    </p:extLst>
  </p:cSld>
  <p:clrMapOvr>
    <a:masterClrMapping/>
  </p:clrMapOvr>
  <p:transition>
    <p:fade/>
  </p:transition>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2767941912"/>
      </p:ext>
    </p:extLst>
  </p:cSld>
  <p:clrMapOvr>
    <a:masterClrMapping/>
  </p:clrMapOvr>
  <p:transition>
    <p:fade/>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4183871859"/>
      </p:ext>
    </p:extLst>
  </p:cSld>
  <p:clrMapOvr>
    <a:masterClrMapping/>
  </p:clrMapOvr>
  <p:transition>
    <p:fade/>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3719911384"/>
      </p:ext>
    </p:extLst>
  </p:cSld>
  <p:clrMapOvr>
    <a:masterClrMapping/>
  </p:clrMapOvr>
  <p:transition>
    <p:fade/>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2150623089"/>
      </p:ext>
    </p:extLst>
  </p:cSld>
  <p:clrMapOvr>
    <a:masterClrMapping/>
  </p:clrMapOvr>
  <p:transition>
    <p:fade/>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2916358467"/>
      </p:ext>
    </p:extLst>
  </p:cSld>
  <p:clrMapOvr>
    <a:masterClrMapping/>
  </p:clrMapOvr>
  <p:transition>
    <p:fade/>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209951245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smtClean="0"/>
              <a:t>Click to edit Master title style</a:t>
            </a:r>
            <a:endParaRPr lang="en-US" dirty="0"/>
          </a:p>
        </p:txBody>
      </p:sp>
      <p:sp>
        <p:nvSpPr>
          <p:cNvPr id="7" name="Date Placeholder 3"/>
          <p:cNvSpPr>
            <a:spLocks noGrp="1"/>
          </p:cNvSpPr>
          <p:nvPr>
            <p:ph type="dt" sz="half" idx="10"/>
          </p:nvPr>
        </p:nvSpPr>
        <p:spPr>
          <a:xfrm>
            <a:off x="-5938" y="6492875"/>
            <a:ext cx="1549404" cy="365125"/>
          </a:xfrm>
          <a:prstGeom prst="rect">
            <a:avLst/>
          </a:prstGeom>
        </p:spPr>
        <p:txBody>
          <a:bodyPr/>
          <a:lstStyle>
            <a:lvl1pPr>
              <a:defRPr>
                <a:solidFill>
                  <a:schemeClr val="tx1">
                    <a:lumMod val="40000"/>
                    <a:lumOff val="60000"/>
                  </a:schemeClr>
                </a:solidFill>
              </a:defRPr>
            </a:lvl1pPr>
          </a:lstStyle>
          <a:p>
            <a:fld id="{5C11765C-23C7-49EC-ACF8-8A47D4AAB525}" type="datetimeFigureOut">
              <a:rPr lang="en-US" smtClean="0"/>
              <a:t>11/23/2015</a:t>
            </a:fld>
            <a:endParaRPr lang="en-US"/>
          </a:p>
        </p:txBody>
      </p:sp>
      <p:pic>
        <p:nvPicPr>
          <p:cNvPr id="10" name="Picture 9"/>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102604" y="5639046"/>
            <a:ext cx="1041396" cy="1218954"/>
          </a:xfrm>
          <a:prstGeom prst="rect">
            <a:avLst/>
          </a:prstGeom>
        </p:spPr>
      </p:pic>
      <p:sp>
        <p:nvSpPr>
          <p:cNvPr id="11" name="Slide Number Placeholder 5"/>
          <p:cNvSpPr>
            <a:spLocks noGrp="1"/>
          </p:cNvSpPr>
          <p:nvPr>
            <p:ph type="sldNum" sz="quarter" idx="12"/>
          </p:nvPr>
        </p:nvSpPr>
        <p:spPr>
          <a:xfrm>
            <a:off x="7696200" y="6502771"/>
            <a:ext cx="533400" cy="365125"/>
          </a:xfrm>
          <a:prstGeom prst="rect">
            <a:avLst/>
          </a:prstGeom>
        </p:spPr>
        <p:txBody>
          <a:bodyPr/>
          <a:lstStyle>
            <a:lvl1pPr>
              <a:defRPr>
                <a:solidFill>
                  <a:schemeClr val="tx1">
                    <a:lumMod val="40000"/>
                    <a:lumOff val="60000"/>
                  </a:schemeClr>
                </a:solidFill>
              </a:defRPr>
            </a:lvl1pPr>
          </a:lstStyle>
          <a:p>
            <a:fld id="{25D21AB6-F586-4D53-ABCE-82F89A2AFC81}" type="slidenum">
              <a:rPr lang="en-US" smtClean="0"/>
              <a:t>‹#›</a:t>
            </a:fld>
            <a:endParaRPr lang="en-US"/>
          </a:p>
        </p:txBody>
      </p:sp>
      <p:sp>
        <p:nvSpPr>
          <p:cNvPr id="9" name="Footer Placeholder 4"/>
          <p:cNvSpPr>
            <a:spLocks noGrp="1"/>
          </p:cNvSpPr>
          <p:nvPr>
            <p:ph type="ftr" sz="quarter" idx="3"/>
          </p:nvPr>
        </p:nvSpPr>
        <p:spPr>
          <a:xfrm>
            <a:off x="2223328" y="6503101"/>
            <a:ext cx="4697344" cy="365125"/>
          </a:xfrm>
          <a:prstGeom prst="rect">
            <a:avLst/>
          </a:prstGeom>
        </p:spPr>
        <p:txBody>
          <a:bodyPr anchor="b"/>
          <a:lstStyle>
            <a:lvl1pPr algn="ctr">
              <a:defRPr sz="1400">
                <a:solidFill>
                  <a:schemeClr val="tx1">
                    <a:lumMod val="40000"/>
                    <a:lumOff val="60000"/>
                  </a:schemeClr>
                </a:solidFill>
              </a:defRPr>
            </a:lvl1pPr>
          </a:lstStyle>
          <a:p>
            <a:endParaRPr lang="en-US"/>
          </a:p>
        </p:txBody>
      </p:sp>
      <p:cxnSp>
        <p:nvCxnSpPr>
          <p:cNvPr id="8" name="Straight Connector 7"/>
          <p:cNvCxnSpPr/>
          <p:nvPr/>
        </p:nvCxnSpPr>
        <p:spPr>
          <a:xfrm flipH="1">
            <a:off x="533399" y="1295400"/>
            <a:ext cx="7987959" cy="0"/>
          </a:xfrm>
          <a:prstGeom prst="line">
            <a:avLst/>
          </a:prstGeom>
          <a:ln w="76200" cap="rnd"/>
          <a:effectLst>
            <a:outerShdw blurRad="50800" dist="635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533399" y="1295400"/>
            <a:ext cx="7987959" cy="0"/>
          </a:xfrm>
          <a:prstGeom prst="line">
            <a:avLst/>
          </a:prstGeom>
          <a:ln w="76200" cap="rnd"/>
          <a:effectLst>
            <a:outerShdw blurRad="50800" dist="635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302867"/>
      </p:ext>
    </p:extLst>
  </p:cSld>
  <p:clrMapOvr>
    <a:masterClrMapping/>
  </p:clrMapOvr>
  <p:transition>
    <p:fade/>
  </p:transition>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4175795699"/>
      </p:ext>
    </p:extLst>
  </p:cSld>
  <p:clrMapOvr>
    <a:masterClrMapping/>
  </p:clrMapOvr>
  <p:transition>
    <p:fade/>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392112498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E267FE8-40B6-4CD8-8EF8-69609D5C3B3B}" type="datetimeFigureOut">
              <a:rPr lang="en-US" smtClean="0"/>
              <a:t>11/23/2015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38B476-C5A5-406E-9BF8-28D43B3EC5C4}" type="slidenum">
              <a:rPr lang="en-US" smtClean="0"/>
              <a:t>‹#›</a:t>
            </a:fld>
            <a:endParaRPr lang="en-US"/>
          </a:p>
        </p:txBody>
      </p:sp>
    </p:spTree>
    <p:extLst>
      <p:ext uri="{BB962C8B-B14F-4D97-AF65-F5344CB8AC3E}">
        <p14:creationId xmlns:p14="http://schemas.microsoft.com/office/powerpoint/2010/main" val="33452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5938" y="6492875"/>
            <a:ext cx="1549404" cy="365125"/>
          </a:xfrm>
          <a:prstGeom prst="rect">
            <a:avLst/>
          </a:prstGeom>
        </p:spPr>
        <p:txBody>
          <a:bodyPr/>
          <a:lstStyle>
            <a:lvl1pPr>
              <a:defRPr>
                <a:solidFill>
                  <a:schemeClr val="tx1">
                    <a:lumMod val="40000"/>
                    <a:lumOff val="60000"/>
                  </a:schemeClr>
                </a:solidFill>
              </a:defRPr>
            </a:lvl1pPr>
          </a:lstStyle>
          <a:p>
            <a:fld id="{5C11765C-23C7-49EC-ACF8-8A47D4AAB525}" type="datetimeFigureOut">
              <a:rPr lang="en-US" smtClean="0"/>
              <a:t>11/23/2015</a:t>
            </a:fld>
            <a:endParaRPr lang="en-US"/>
          </a:p>
        </p:txBody>
      </p:sp>
      <p:pic>
        <p:nvPicPr>
          <p:cNvPr id="9" name="Picture 8"/>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102604" y="5639046"/>
            <a:ext cx="1041396" cy="1218954"/>
          </a:xfrm>
          <a:prstGeom prst="rect">
            <a:avLst/>
          </a:prstGeom>
        </p:spPr>
      </p:pic>
      <p:sp>
        <p:nvSpPr>
          <p:cNvPr id="10" name="Slide Number Placeholder 5"/>
          <p:cNvSpPr>
            <a:spLocks noGrp="1"/>
          </p:cNvSpPr>
          <p:nvPr>
            <p:ph type="sldNum" sz="quarter" idx="12"/>
          </p:nvPr>
        </p:nvSpPr>
        <p:spPr>
          <a:xfrm>
            <a:off x="7696200" y="6502771"/>
            <a:ext cx="533400" cy="365125"/>
          </a:xfrm>
          <a:prstGeom prst="rect">
            <a:avLst/>
          </a:prstGeom>
        </p:spPr>
        <p:txBody>
          <a:bodyPr/>
          <a:lstStyle>
            <a:lvl1pPr>
              <a:defRPr>
                <a:solidFill>
                  <a:schemeClr val="tx1">
                    <a:lumMod val="40000"/>
                    <a:lumOff val="60000"/>
                  </a:schemeClr>
                </a:solidFill>
              </a:defRPr>
            </a:lvl1pPr>
          </a:lstStyle>
          <a:p>
            <a:fld id="{25D21AB6-F586-4D53-ABCE-82F89A2AFC81}" type="slidenum">
              <a:rPr lang="en-US" smtClean="0"/>
              <a:t>‹#›</a:t>
            </a:fld>
            <a:endParaRPr lang="en-US"/>
          </a:p>
        </p:txBody>
      </p:sp>
      <p:sp>
        <p:nvSpPr>
          <p:cNvPr id="8" name="Footer Placeholder 4"/>
          <p:cNvSpPr>
            <a:spLocks noGrp="1"/>
          </p:cNvSpPr>
          <p:nvPr>
            <p:ph type="ftr" sz="quarter" idx="3"/>
          </p:nvPr>
        </p:nvSpPr>
        <p:spPr>
          <a:xfrm>
            <a:off x="2223328" y="6503101"/>
            <a:ext cx="4697344" cy="365125"/>
          </a:xfrm>
          <a:prstGeom prst="rect">
            <a:avLst/>
          </a:prstGeom>
        </p:spPr>
        <p:txBody>
          <a:bodyPr anchor="b"/>
          <a:lstStyle>
            <a:lvl1pPr algn="ctr">
              <a:defRPr sz="1400">
                <a:solidFill>
                  <a:schemeClr val="tx1">
                    <a:lumMod val="40000"/>
                    <a:lumOff val="60000"/>
                  </a:schemeClr>
                </a:solidFill>
              </a:defRPr>
            </a:lvl1pPr>
          </a:lstStyle>
          <a:p>
            <a:endParaRPr lang="en-US"/>
          </a:p>
        </p:txBody>
      </p:sp>
    </p:spTree>
    <p:extLst>
      <p:ext uri="{BB962C8B-B14F-4D97-AF65-F5344CB8AC3E}">
        <p14:creationId xmlns:p14="http://schemas.microsoft.com/office/powerpoint/2010/main" val="2288550332"/>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6324600" cy="946150"/>
          </a:xfrm>
        </p:spPr>
        <p:txBody>
          <a:bodyPr anchor="b">
            <a:noAutofit/>
          </a:bodyPr>
          <a:lstStyle>
            <a:lvl1pPr algn="l">
              <a:defRPr sz="3200" b="1">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191000" y="1341119"/>
            <a:ext cx="3581400" cy="4831081"/>
          </a:xfrm>
          <a:prstGeom prst="plaque">
            <a:avLst>
              <a:gd name="adj" fmla="val 9296"/>
            </a:avLst>
          </a:prstGeom>
          <a:ln w="38100">
            <a:solidFill>
              <a:schemeClr val="accent1"/>
            </a:solidFill>
          </a:ln>
          <a:effectLst>
            <a:outerShdw blurRad="50800" dist="38100" dir="8100000" algn="tr" rotWithShape="0">
              <a:prstClr val="black">
                <a:alpha val="40000"/>
              </a:prstClr>
            </a:outerShdw>
          </a:effectLst>
        </p:spPr>
        <p:txBody>
          <a:bodyPr/>
          <a:lstStyle>
            <a:lvl1pPr>
              <a:defRPr sz="3200">
                <a:latin typeface="+mn-lt"/>
              </a:defRPr>
            </a:lvl1pPr>
            <a:lvl2pPr>
              <a:defRPr sz="2800">
                <a:latin typeface="+mn-lt"/>
              </a:defRPr>
            </a:lvl2pPr>
            <a:lvl3pPr>
              <a:defRPr sz="2400">
                <a:latin typeface="+mn-lt"/>
              </a:defRPr>
            </a:lvl3pPr>
            <a:lvl4pPr>
              <a:defRPr sz="2000">
                <a:latin typeface="+mn-lt"/>
              </a:defRPr>
            </a:lvl4pPr>
            <a:lvl5pPr>
              <a:defRPr sz="2000">
                <a:latin typeface="+mn-lt"/>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04800" y="1435100"/>
            <a:ext cx="2987041" cy="4691063"/>
          </a:xfrm>
        </p:spPr>
        <p:txBody>
          <a:bodyPr>
            <a:normAutofit/>
          </a:bodyPr>
          <a:lstStyle>
            <a:lvl1pPr marL="0" indent="0">
              <a:buNone/>
              <a:defRPr sz="18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Date Placeholder 3"/>
          <p:cNvSpPr>
            <a:spLocks noGrp="1"/>
          </p:cNvSpPr>
          <p:nvPr>
            <p:ph type="dt" sz="half" idx="10"/>
          </p:nvPr>
        </p:nvSpPr>
        <p:spPr>
          <a:xfrm>
            <a:off x="-5938" y="6492875"/>
            <a:ext cx="1549404" cy="365125"/>
          </a:xfrm>
          <a:prstGeom prst="rect">
            <a:avLst/>
          </a:prstGeom>
        </p:spPr>
        <p:txBody>
          <a:bodyPr/>
          <a:lstStyle>
            <a:lvl1pPr>
              <a:defRPr>
                <a:solidFill>
                  <a:schemeClr val="tx1">
                    <a:lumMod val="40000"/>
                    <a:lumOff val="60000"/>
                  </a:schemeClr>
                </a:solidFill>
              </a:defRPr>
            </a:lvl1pPr>
          </a:lstStyle>
          <a:p>
            <a:fld id="{5C11765C-23C7-49EC-ACF8-8A47D4AAB525}" type="datetimeFigureOut">
              <a:rPr lang="en-US" smtClean="0"/>
              <a:t>11/23/2015</a:t>
            </a:fld>
            <a:endParaRPr lang="en-US"/>
          </a:p>
        </p:txBody>
      </p:sp>
      <p:pic>
        <p:nvPicPr>
          <p:cNvPr id="16" name="Picture 1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102604" y="5639046"/>
            <a:ext cx="1041396" cy="1218954"/>
          </a:xfrm>
          <a:prstGeom prst="rect">
            <a:avLst/>
          </a:prstGeom>
        </p:spPr>
      </p:pic>
      <p:sp>
        <p:nvSpPr>
          <p:cNvPr id="17" name="Slide Number Placeholder 5"/>
          <p:cNvSpPr>
            <a:spLocks noGrp="1"/>
          </p:cNvSpPr>
          <p:nvPr>
            <p:ph type="sldNum" sz="quarter" idx="12"/>
          </p:nvPr>
        </p:nvSpPr>
        <p:spPr>
          <a:xfrm>
            <a:off x="7696200" y="6502771"/>
            <a:ext cx="533400" cy="365125"/>
          </a:xfrm>
          <a:prstGeom prst="rect">
            <a:avLst/>
          </a:prstGeom>
        </p:spPr>
        <p:txBody>
          <a:bodyPr/>
          <a:lstStyle>
            <a:lvl1pPr>
              <a:defRPr>
                <a:solidFill>
                  <a:schemeClr val="tx1">
                    <a:lumMod val="40000"/>
                    <a:lumOff val="60000"/>
                  </a:schemeClr>
                </a:solidFill>
              </a:defRPr>
            </a:lvl1pPr>
          </a:lstStyle>
          <a:p>
            <a:fld id="{25D21AB6-F586-4D53-ABCE-82F89A2AFC81}" type="slidenum">
              <a:rPr lang="en-US" smtClean="0"/>
              <a:t>‹#›</a:t>
            </a:fld>
            <a:endParaRPr lang="en-US"/>
          </a:p>
        </p:txBody>
      </p:sp>
      <p:sp>
        <p:nvSpPr>
          <p:cNvPr id="9" name="Footer Placeholder 4"/>
          <p:cNvSpPr>
            <a:spLocks noGrp="1"/>
          </p:cNvSpPr>
          <p:nvPr>
            <p:ph type="ftr" sz="quarter" idx="3"/>
          </p:nvPr>
        </p:nvSpPr>
        <p:spPr>
          <a:xfrm>
            <a:off x="2223328" y="6503101"/>
            <a:ext cx="4697344" cy="365125"/>
          </a:xfrm>
          <a:prstGeom prst="rect">
            <a:avLst/>
          </a:prstGeom>
        </p:spPr>
        <p:txBody>
          <a:bodyPr anchor="b"/>
          <a:lstStyle>
            <a:lvl1pPr algn="ctr">
              <a:defRPr sz="1400">
                <a:solidFill>
                  <a:schemeClr val="tx1">
                    <a:lumMod val="40000"/>
                    <a:lumOff val="60000"/>
                  </a:schemeClr>
                </a:solidFill>
              </a:defRPr>
            </a:lvl1pPr>
          </a:lstStyle>
          <a:p>
            <a:endParaRPr lang="en-US"/>
          </a:p>
        </p:txBody>
      </p:sp>
      <p:grpSp>
        <p:nvGrpSpPr>
          <p:cNvPr id="5" name="Group 4"/>
          <p:cNvGrpSpPr/>
          <p:nvPr/>
        </p:nvGrpSpPr>
        <p:grpSpPr>
          <a:xfrm>
            <a:off x="304799" y="1295400"/>
            <a:ext cx="3548060" cy="5105399"/>
            <a:chOff x="304799" y="1295400"/>
            <a:chExt cx="3548060" cy="5105399"/>
          </a:xfrm>
          <a:effectLst>
            <a:outerShdw blurRad="50800" dist="38100" dir="8100000" algn="tr" rotWithShape="0">
              <a:prstClr val="black">
                <a:alpha val="40000"/>
              </a:prstClr>
            </a:outerShdw>
          </a:effectLst>
        </p:grpSpPr>
        <p:sp>
          <p:nvSpPr>
            <p:cNvPr id="27" name="Rectangle 26"/>
            <p:cNvSpPr/>
            <p:nvPr userDrawn="1"/>
          </p:nvSpPr>
          <p:spPr>
            <a:xfrm flipH="1">
              <a:off x="3657600" y="1295400"/>
              <a:ext cx="56197" cy="51053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2" name="Rectangle 11"/>
            <p:cNvSpPr/>
            <p:nvPr userDrawn="1"/>
          </p:nvSpPr>
          <p:spPr>
            <a:xfrm flipH="1">
              <a:off x="3758562" y="1295400"/>
              <a:ext cx="94297" cy="51053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5" name="Rectangle 14"/>
            <p:cNvSpPr/>
            <p:nvPr userDrawn="1"/>
          </p:nvSpPr>
          <p:spPr>
            <a:xfrm flipH="1">
              <a:off x="304799" y="1295400"/>
              <a:ext cx="34823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8" name="Rectangle 17"/>
            <p:cNvSpPr/>
            <p:nvPr userDrawn="1"/>
          </p:nvSpPr>
          <p:spPr>
            <a:xfrm flipH="1">
              <a:off x="2971800" y="1426255"/>
              <a:ext cx="8153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9" name="Rectangle 18"/>
            <p:cNvSpPr/>
            <p:nvPr userDrawn="1"/>
          </p:nvSpPr>
          <p:spPr>
            <a:xfrm flipH="1">
              <a:off x="3124200" y="1550911"/>
              <a:ext cx="6629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0" name="Rectangle 19"/>
            <p:cNvSpPr/>
            <p:nvPr userDrawn="1"/>
          </p:nvSpPr>
          <p:spPr>
            <a:xfrm flipH="1">
              <a:off x="3291841" y="1675567"/>
              <a:ext cx="4953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1" name="Rectangle 20"/>
            <p:cNvSpPr/>
            <p:nvPr userDrawn="1"/>
          </p:nvSpPr>
          <p:spPr>
            <a:xfrm flipH="1">
              <a:off x="3455671" y="1800224"/>
              <a:ext cx="33147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6" name="Oval 5"/>
            <p:cNvSpPr/>
            <p:nvPr userDrawn="1"/>
          </p:nvSpPr>
          <p:spPr>
            <a:xfrm>
              <a:off x="3429000" y="3657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userDrawn="1"/>
          </p:nvSpPr>
          <p:spPr>
            <a:xfrm>
              <a:off x="3429000" y="396240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3500"/>
            <a:ext cx="2025988" cy="3200400"/>
          </a:xfrm>
          <a:prstGeom prst="rect">
            <a:avLst/>
          </a:prstGeom>
          <a:effectLst>
            <a:outerShdw blurRad="50800" dist="63500" dir="8100000" algn="tr" rotWithShape="0">
              <a:prstClr val="black">
                <a:alpha val="40000"/>
              </a:prstClr>
            </a:outerShdw>
          </a:effectLst>
        </p:spPr>
      </p:pic>
      <p:grpSp>
        <p:nvGrpSpPr>
          <p:cNvPr id="22" name="Group 21"/>
          <p:cNvGrpSpPr/>
          <p:nvPr/>
        </p:nvGrpSpPr>
        <p:grpSpPr>
          <a:xfrm>
            <a:off x="304799" y="1295400"/>
            <a:ext cx="3548060" cy="5105399"/>
            <a:chOff x="304799" y="1295400"/>
            <a:chExt cx="3548060" cy="5105399"/>
          </a:xfrm>
          <a:effectLst>
            <a:outerShdw blurRad="50800" dist="38100" dir="8100000" algn="tr" rotWithShape="0">
              <a:prstClr val="black">
                <a:alpha val="40000"/>
              </a:prstClr>
            </a:outerShdw>
          </a:effectLst>
        </p:grpSpPr>
        <p:sp>
          <p:nvSpPr>
            <p:cNvPr id="23" name="Rectangle 22"/>
            <p:cNvSpPr/>
            <p:nvPr userDrawn="1"/>
          </p:nvSpPr>
          <p:spPr>
            <a:xfrm flipH="1">
              <a:off x="3657600" y="1295400"/>
              <a:ext cx="56197" cy="51053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4" name="Rectangle 23"/>
            <p:cNvSpPr/>
            <p:nvPr userDrawn="1"/>
          </p:nvSpPr>
          <p:spPr>
            <a:xfrm flipH="1">
              <a:off x="3758562" y="1295400"/>
              <a:ext cx="94297" cy="51053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5" name="Rectangle 24"/>
            <p:cNvSpPr/>
            <p:nvPr userDrawn="1"/>
          </p:nvSpPr>
          <p:spPr>
            <a:xfrm flipH="1">
              <a:off x="304799" y="1295400"/>
              <a:ext cx="34823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6" name="Rectangle 25"/>
            <p:cNvSpPr/>
            <p:nvPr userDrawn="1"/>
          </p:nvSpPr>
          <p:spPr>
            <a:xfrm flipH="1">
              <a:off x="2971800" y="1426255"/>
              <a:ext cx="8153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30" name="Rectangle 29"/>
            <p:cNvSpPr/>
            <p:nvPr userDrawn="1"/>
          </p:nvSpPr>
          <p:spPr>
            <a:xfrm flipH="1">
              <a:off x="3124200" y="1550911"/>
              <a:ext cx="662941"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31" name="Rectangle 30"/>
            <p:cNvSpPr/>
            <p:nvPr userDrawn="1"/>
          </p:nvSpPr>
          <p:spPr>
            <a:xfrm flipH="1">
              <a:off x="3291841" y="1675567"/>
              <a:ext cx="4953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32" name="Rectangle 31"/>
            <p:cNvSpPr/>
            <p:nvPr userDrawn="1"/>
          </p:nvSpPr>
          <p:spPr>
            <a:xfrm flipH="1">
              <a:off x="3455671" y="1800224"/>
              <a:ext cx="33147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33" name="Oval 32"/>
            <p:cNvSpPr/>
            <p:nvPr userDrawn="1"/>
          </p:nvSpPr>
          <p:spPr>
            <a:xfrm>
              <a:off x="3429000" y="3657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userDrawn="1"/>
          </p:nvSpPr>
          <p:spPr>
            <a:xfrm>
              <a:off x="3429000" y="396240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86947263"/>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69996" y="1447800"/>
            <a:ext cx="7188204" cy="4038600"/>
          </a:xfrm>
          <a:prstGeom prst="plaque">
            <a:avLst>
              <a:gd name="adj" fmla="val 6964"/>
            </a:avLst>
          </a:prstGeom>
          <a:ln w="38100">
            <a:solidFill>
              <a:schemeClr val="accent1"/>
            </a:solidFill>
          </a:ln>
          <a:effectLst>
            <a:outerShdw blurRad="50800" dist="63500" dir="8100000" algn="tr" rotWithShape="0">
              <a:prstClr val="black">
                <a:alpha val="40000"/>
              </a:prstClr>
            </a:outerShdw>
          </a:effectLst>
        </p:spPr>
        <p:txBody>
          <a:bodyPr/>
          <a:lstStyle>
            <a:lvl1pPr marL="0" indent="0">
              <a:buNone/>
              <a:defRPr sz="32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295400" y="5626345"/>
            <a:ext cx="6705600" cy="609477"/>
          </a:xfrm>
        </p:spPr>
        <p:txBody>
          <a:bodyPr/>
          <a:lstStyle>
            <a:lvl1pPr marL="0" indent="0">
              <a:buNone/>
              <a:defRPr sz="14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260012" y="76200"/>
            <a:ext cx="2025988" cy="3200400"/>
          </a:xfrm>
          <a:prstGeom prst="rect">
            <a:avLst/>
          </a:prstGeom>
          <a:effectLst>
            <a:outerShdw blurRad="50800" dist="63500" dir="8100000" algn="tr" rotWithShape="0">
              <a:prstClr val="black">
                <a:alpha val="40000"/>
              </a:prstClr>
            </a:outerShdw>
          </a:effectLst>
        </p:spPr>
      </p:pic>
      <p:cxnSp>
        <p:nvCxnSpPr>
          <p:cNvPr id="11" name="Straight Connector 10"/>
          <p:cNvCxnSpPr/>
          <p:nvPr/>
        </p:nvCxnSpPr>
        <p:spPr>
          <a:xfrm>
            <a:off x="2286000" y="1219200"/>
            <a:ext cx="6019800" cy="0"/>
          </a:xfrm>
          <a:prstGeom prst="line">
            <a:avLst/>
          </a:prstGeom>
          <a:ln w="76200" cap="rnd"/>
          <a:effectLst>
            <a:outerShdw blurRad="50800" dist="635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Date Placeholder 3"/>
          <p:cNvSpPr>
            <a:spLocks noGrp="1"/>
          </p:cNvSpPr>
          <p:nvPr>
            <p:ph type="dt" sz="half" idx="10"/>
          </p:nvPr>
        </p:nvSpPr>
        <p:spPr>
          <a:xfrm>
            <a:off x="-5938" y="6492875"/>
            <a:ext cx="1549404" cy="365125"/>
          </a:xfrm>
          <a:prstGeom prst="rect">
            <a:avLst/>
          </a:prstGeom>
        </p:spPr>
        <p:txBody>
          <a:bodyPr/>
          <a:lstStyle>
            <a:lvl1pPr>
              <a:defRPr>
                <a:solidFill>
                  <a:schemeClr val="tx1">
                    <a:lumMod val="40000"/>
                    <a:lumOff val="60000"/>
                  </a:schemeClr>
                </a:solidFill>
              </a:defRPr>
            </a:lvl1pPr>
          </a:lstStyle>
          <a:p>
            <a:fld id="{5C11765C-23C7-49EC-ACF8-8A47D4AAB525}" type="datetimeFigureOut">
              <a:rPr lang="en-US" smtClean="0"/>
              <a:t>11/23/2015</a:t>
            </a:fld>
            <a:endParaRPr lang="en-US"/>
          </a:p>
        </p:txBody>
      </p:sp>
      <p:pic>
        <p:nvPicPr>
          <p:cNvPr id="19" name="Picture 18"/>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102604" y="5639046"/>
            <a:ext cx="1041396" cy="1218954"/>
          </a:xfrm>
          <a:prstGeom prst="rect">
            <a:avLst/>
          </a:prstGeom>
        </p:spPr>
      </p:pic>
      <p:sp>
        <p:nvSpPr>
          <p:cNvPr id="21" name="Slide Number Placeholder 5"/>
          <p:cNvSpPr>
            <a:spLocks noGrp="1"/>
          </p:cNvSpPr>
          <p:nvPr>
            <p:ph type="sldNum" sz="quarter" idx="12"/>
          </p:nvPr>
        </p:nvSpPr>
        <p:spPr>
          <a:xfrm>
            <a:off x="7696200" y="6502771"/>
            <a:ext cx="533400" cy="365125"/>
          </a:xfrm>
          <a:prstGeom prst="rect">
            <a:avLst/>
          </a:prstGeom>
        </p:spPr>
        <p:txBody>
          <a:bodyPr/>
          <a:lstStyle>
            <a:lvl1pPr>
              <a:defRPr>
                <a:solidFill>
                  <a:schemeClr val="tx1">
                    <a:lumMod val="40000"/>
                    <a:lumOff val="60000"/>
                  </a:schemeClr>
                </a:solidFill>
              </a:defRPr>
            </a:lvl1pPr>
          </a:lstStyle>
          <a:p>
            <a:fld id="{25D21AB6-F586-4D53-ABCE-82F89A2AFC81}" type="slidenum">
              <a:rPr lang="en-US" smtClean="0"/>
              <a:t>‹#›</a:t>
            </a:fld>
            <a:endParaRPr lang="en-US"/>
          </a:p>
        </p:txBody>
      </p:sp>
      <p:sp>
        <p:nvSpPr>
          <p:cNvPr id="12" name="Footer Placeholder 4"/>
          <p:cNvSpPr>
            <a:spLocks noGrp="1"/>
          </p:cNvSpPr>
          <p:nvPr>
            <p:ph type="ftr" sz="quarter" idx="3"/>
          </p:nvPr>
        </p:nvSpPr>
        <p:spPr>
          <a:xfrm>
            <a:off x="2223328" y="6503101"/>
            <a:ext cx="4697344" cy="365125"/>
          </a:xfrm>
          <a:prstGeom prst="rect">
            <a:avLst/>
          </a:prstGeom>
        </p:spPr>
        <p:txBody>
          <a:bodyPr anchor="b"/>
          <a:lstStyle>
            <a:lvl1pPr algn="ctr">
              <a:defRPr sz="1400">
                <a:solidFill>
                  <a:schemeClr val="tx1">
                    <a:lumMod val="40000"/>
                    <a:lumOff val="60000"/>
                  </a:schemeClr>
                </a:solidFill>
              </a:defRPr>
            </a:lvl1pPr>
          </a:lstStyle>
          <a:p>
            <a:endParaRPr lang="en-US"/>
          </a:p>
        </p:txBody>
      </p:sp>
      <p:sp>
        <p:nvSpPr>
          <p:cNvPr id="5" name="Title 4"/>
          <p:cNvSpPr>
            <a:spLocks noGrp="1"/>
          </p:cNvSpPr>
          <p:nvPr>
            <p:ph type="title" hasCustomPrompt="1"/>
          </p:nvPr>
        </p:nvSpPr>
        <p:spPr>
          <a:xfrm>
            <a:off x="2286000" y="274638"/>
            <a:ext cx="6400800" cy="944562"/>
          </a:xfrm>
        </p:spPr>
        <p:txBody>
          <a:bodyPr anchor="b"/>
          <a:lstStyle>
            <a:lvl1pPr algn="l">
              <a:defRPr>
                <a:latin typeface="+mj-lt"/>
              </a:defRPr>
            </a:lvl1pPr>
          </a:lstStyle>
          <a:p>
            <a:r>
              <a:rPr lang="en-US" dirty="0" smtClean="0"/>
              <a:t>Master title style</a:t>
            </a:r>
            <a:endParaRPr lang="en-US" dirty="0"/>
          </a:p>
        </p:txBody>
      </p:sp>
    </p:spTree>
    <p:extLst>
      <p:ext uri="{BB962C8B-B14F-4D97-AF65-F5344CB8AC3E}">
        <p14:creationId xmlns:p14="http://schemas.microsoft.com/office/powerpoint/2010/main" val="287198355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image" Target="../media/image5.png"/><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image" Target="../media/image3.png"/><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image" Target="../media/image2.png"/><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image" Target="../media/image1.png"/><Relationship Id="rId5" Type="http://schemas.openxmlformats.org/officeDocument/2006/relationships/slideLayout" Target="../slideLayouts/slideLayout36.xml"/><Relationship Id="rId15" Type="http://schemas.openxmlformats.org/officeDocument/2006/relationships/image" Target="../media/image5.png"/><Relationship Id="rId10" Type="http://schemas.openxmlformats.org/officeDocument/2006/relationships/theme" Target="../theme/theme4.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image" Target="../media/image4.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5.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theme" Target="../theme/theme6.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tx1">
                <a:lumMod val="50000"/>
              </a:schemeClr>
            </a:gs>
            <a:gs pos="100000">
              <a:schemeClr val="tx1"/>
            </a:gs>
          </a:gsLst>
          <a:lin ang="162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gradFill flip="none" rotWithShape="1">
            <a:gsLst>
              <a:gs pos="12096">
                <a:srgbClr val="FFFFFF">
                  <a:alpha val="10000"/>
                </a:srgbClr>
              </a:gs>
              <a:gs pos="0">
                <a:schemeClr val="bg1">
                  <a:alpha val="0"/>
                </a:schemeClr>
              </a:gs>
              <a:gs pos="46000">
                <a:srgbClr val="FFFFFF">
                  <a:alpha val="0"/>
                </a:srgbClr>
              </a:gs>
              <a:gs pos="28000">
                <a:srgbClr val="FFFFFF">
                  <a:alpha val="0"/>
                </a:srgbClr>
              </a:gs>
              <a:gs pos="37000">
                <a:srgbClr val="FFFFFF">
                  <a:alpha val="10000"/>
                </a:srgbClr>
              </a:gs>
              <a:gs pos="80426">
                <a:srgbClr val="FFFFFF">
                  <a:alpha val="10000"/>
                </a:srgbClr>
              </a:gs>
              <a:gs pos="64150">
                <a:srgbClr val="FFFFFF">
                  <a:alpha val="0"/>
                </a:srgbClr>
              </a:gs>
              <a:gs pos="53000">
                <a:schemeClr val="bg1">
                  <a:alpha val="10000"/>
                </a:schemeClr>
              </a:gs>
              <a:gs pos="100000">
                <a:schemeClr val="bg1">
                  <a:alpha val="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700" y="25400"/>
            <a:ext cx="9144000" cy="6858000"/>
          </a:xfrm>
          <a:prstGeom prst="rect">
            <a:avLst/>
          </a:prstGeom>
          <a:gradFill flip="none" rotWithShape="1">
            <a:gsLst>
              <a:gs pos="0">
                <a:srgbClr val="FFEFD1">
                  <a:alpha val="0"/>
                </a:srgbClr>
              </a:gs>
              <a:gs pos="100000">
                <a:schemeClr val="tx1">
                  <a:lumMod val="5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3"/>
          <p:cNvSpPr>
            <a:spLocks noGrp="1"/>
          </p:cNvSpPr>
          <p:nvPr>
            <p:ph type="dt" sz="half" idx="2"/>
          </p:nvPr>
        </p:nvSpPr>
        <p:spPr>
          <a:xfrm>
            <a:off x="-5938" y="6492875"/>
            <a:ext cx="1549404" cy="365125"/>
          </a:xfrm>
          <a:prstGeom prst="rect">
            <a:avLst/>
          </a:prstGeom>
        </p:spPr>
        <p:txBody>
          <a:bodyPr anchor="b"/>
          <a:lstStyle>
            <a:lvl1pPr>
              <a:defRPr sz="1400">
                <a:solidFill>
                  <a:schemeClr val="tx1">
                    <a:lumMod val="40000"/>
                    <a:lumOff val="60000"/>
                  </a:schemeClr>
                </a:solidFill>
                <a:latin typeface="Arial Narrow" pitchFamily="34" charset="0"/>
              </a:defRPr>
            </a:lvl1pPr>
          </a:lstStyle>
          <a:p>
            <a:fld id="{5C11765C-23C7-49EC-ACF8-8A47D4AAB525}" type="datetimeFigureOut">
              <a:rPr lang="en-US" smtClean="0"/>
              <a:t>11/23/2015</a:t>
            </a:fld>
            <a:endParaRPr lang="en-US"/>
          </a:p>
        </p:txBody>
      </p:sp>
      <p:sp>
        <p:nvSpPr>
          <p:cNvPr id="13" name="Footer Placeholder 4"/>
          <p:cNvSpPr>
            <a:spLocks noGrp="1"/>
          </p:cNvSpPr>
          <p:nvPr>
            <p:ph type="ftr" sz="quarter" idx="3"/>
          </p:nvPr>
        </p:nvSpPr>
        <p:spPr>
          <a:xfrm>
            <a:off x="2223328" y="6503101"/>
            <a:ext cx="4697344" cy="365125"/>
          </a:xfrm>
          <a:prstGeom prst="rect">
            <a:avLst/>
          </a:prstGeom>
        </p:spPr>
        <p:txBody>
          <a:bodyPr anchor="b"/>
          <a:lstStyle>
            <a:lvl1pPr algn="ctr">
              <a:defRPr sz="1400">
                <a:solidFill>
                  <a:schemeClr val="tx1">
                    <a:lumMod val="40000"/>
                    <a:lumOff val="60000"/>
                  </a:schemeClr>
                </a:solidFill>
                <a:latin typeface="Arial Narrow" pitchFamily="34" charset="0"/>
              </a:defRPr>
            </a:lvl1pPr>
          </a:lstStyle>
          <a:p>
            <a:endParaRPr lang="en-US"/>
          </a:p>
        </p:txBody>
      </p:sp>
      <p:sp>
        <p:nvSpPr>
          <p:cNvPr id="14" name="Slide Number Placeholder 5"/>
          <p:cNvSpPr>
            <a:spLocks noGrp="1"/>
          </p:cNvSpPr>
          <p:nvPr>
            <p:ph type="sldNum" sz="quarter" idx="4"/>
          </p:nvPr>
        </p:nvSpPr>
        <p:spPr>
          <a:xfrm>
            <a:off x="7772400" y="6502771"/>
            <a:ext cx="457200" cy="365125"/>
          </a:xfrm>
          <a:prstGeom prst="rect">
            <a:avLst/>
          </a:prstGeom>
        </p:spPr>
        <p:txBody>
          <a:bodyPr anchor="b"/>
          <a:lstStyle>
            <a:lvl1pPr algn="ctr">
              <a:defRPr sz="1400">
                <a:solidFill>
                  <a:schemeClr val="tx1">
                    <a:lumMod val="40000"/>
                    <a:lumOff val="60000"/>
                  </a:schemeClr>
                </a:solidFill>
                <a:latin typeface="Arial Narrow" pitchFamily="34" charset="0"/>
              </a:defRPr>
            </a:lvl1pPr>
          </a:lstStyle>
          <a:p>
            <a:fld id="{25D21AB6-F586-4D53-ABCE-82F89A2AFC81}" type="slidenum">
              <a:rPr lang="en-US" smtClean="0"/>
              <a:t>‹#›</a:t>
            </a:fld>
            <a:endParaRPr lang="en-US"/>
          </a:p>
        </p:txBody>
      </p:sp>
    </p:spTree>
    <p:extLst>
      <p:ext uri="{BB962C8B-B14F-4D97-AF65-F5344CB8AC3E}">
        <p14:creationId xmlns:p14="http://schemas.microsoft.com/office/powerpoint/2010/main" val="2463287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b="1" kern="1200" cap="none" spc="150">
          <a:ln w="11430"/>
          <a:solidFill>
            <a:srgbClr val="F8F8F8"/>
          </a:solidFill>
          <a:effectLst>
            <a:outerShdw blurRad="25400" algn="tl" rotWithShape="0">
              <a:srgbClr val="000000">
                <a:alpha val="43000"/>
              </a:srgbClr>
            </a:outerShdw>
          </a:effectLst>
          <a:latin typeface="Garamond" pitchFamily="18" charset="0"/>
          <a:ea typeface="+mj-ea"/>
          <a:cs typeface="Aharoni" pitchFamily="2" charset="-79"/>
        </a:defRPr>
      </a:lvl1pPr>
    </p:titleStyle>
    <p:bodyStyle>
      <a:lvl1pPr marL="342900" indent="-342900" algn="l" defTabSz="914400" rtl="0" eaLnBrk="1" latinLnBrk="0" hangingPunct="1">
        <a:spcBef>
          <a:spcPct val="20000"/>
        </a:spcBef>
        <a:buSzPct val="60000"/>
        <a:buFontTx/>
        <a:buBlip>
          <a:blip r:embed="rId11"/>
        </a:buBlip>
        <a:defRPr sz="3200" kern="1200">
          <a:solidFill>
            <a:schemeClr val="bg1"/>
          </a:solidFill>
          <a:latin typeface="Century Gothic" pitchFamily="34" charset="0"/>
          <a:ea typeface="+mn-ea"/>
          <a:cs typeface="Arial" pitchFamily="34" charset="0"/>
        </a:defRPr>
      </a:lvl1pPr>
      <a:lvl2pPr marL="742950" indent="-285750" algn="l" defTabSz="914400" rtl="0" eaLnBrk="1" latinLnBrk="0" hangingPunct="1">
        <a:spcBef>
          <a:spcPct val="20000"/>
        </a:spcBef>
        <a:buSzPct val="125000"/>
        <a:buFontTx/>
        <a:buBlip>
          <a:blip r:embed="rId12"/>
        </a:buBlip>
        <a:defRPr sz="2800" kern="1200">
          <a:solidFill>
            <a:schemeClr val="bg1"/>
          </a:solidFill>
          <a:latin typeface="Century Gothic" pitchFamily="34" charset="0"/>
          <a:ea typeface="+mn-ea"/>
          <a:cs typeface="Arial" pitchFamily="34" charset="0"/>
        </a:defRPr>
      </a:lvl2pPr>
      <a:lvl3pPr marL="1143000" indent="-228600" algn="l" defTabSz="914400" rtl="0" eaLnBrk="1" latinLnBrk="0" hangingPunct="1">
        <a:spcBef>
          <a:spcPct val="20000"/>
        </a:spcBef>
        <a:buSzPct val="125000"/>
        <a:buFontTx/>
        <a:buBlip>
          <a:blip r:embed="rId13"/>
        </a:buBlip>
        <a:defRPr sz="2400" kern="1200">
          <a:solidFill>
            <a:schemeClr val="bg1"/>
          </a:solidFill>
          <a:latin typeface="Century Gothic" pitchFamily="34" charset="0"/>
          <a:ea typeface="+mn-ea"/>
          <a:cs typeface="Arial" pitchFamily="34" charset="0"/>
        </a:defRPr>
      </a:lvl3pPr>
      <a:lvl4pPr marL="1600200" indent="-228600" algn="l" defTabSz="914400" rtl="0" eaLnBrk="1" latinLnBrk="0" hangingPunct="1">
        <a:spcBef>
          <a:spcPct val="20000"/>
        </a:spcBef>
        <a:buSzPct val="125000"/>
        <a:buFontTx/>
        <a:buBlip>
          <a:blip r:embed="rId14"/>
        </a:buBlip>
        <a:defRPr sz="2000" kern="1200">
          <a:solidFill>
            <a:schemeClr val="bg1"/>
          </a:solidFill>
          <a:latin typeface="Century Gothic" pitchFamily="34" charset="0"/>
          <a:ea typeface="+mn-ea"/>
          <a:cs typeface="Arial" pitchFamily="34" charset="0"/>
        </a:defRPr>
      </a:lvl4pPr>
      <a:lvl5pPr marL="2057400" indent="-228600" algn="l" defTabSz="914400" rtl="0" eaLnBrk="1" latinLnBrk="0" hangingPunct="1">
        <a:spcBef>
          <a:spcPct val="20000"/>
        </a:spcBef>
        <a:buSzPct val="125000"/>
        <a:buFontTx/>
        <a:buBlip>
          <a:blip r:embed="rId15"/>
        </a:buBlip>
        <a:defRPr sz="2000" kern="1200">
          <a:solidFill>
            <a:schemeClr val="bg1"/>
          </a:solidFill>
          <a:latin typeface="Century Gothic"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defRPr>
            </a:lvl1pPr>
          </a:lstStyle>
          <a:p>
            <a:fld id="{3E267FE8-40B6-4CD8-8EF8-69609D5C3B3B}" type="datetimeFigureOut">
              <a:rPr lang="en-US" smtClean="0"/>
              <a:t>11/23/2015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34" charset="0"/>
              </a:defRPr>
            </a:lvl1pPr>
          </a:lstStyle>
          <a:p>
            <a:fld id="{E138B476-C5A5-406E-9BF8-28D43B3EC5C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p:fade/>
  </p:transition>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defRPr>
            </a:lvl1pPr>
          </a:lstStyle>
          <a:p>
            <a:fld id="{3E267FE8-40B6-4CD8-8EF8-69609D5C3B3B}" type="datetimeFigureOut">
              <a:rPr lang="en-US" smtClean="0"/>
              <a:t>11/23/2015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34" charset="0"/>
              </a:defRPr>
            </a:lvl1pPr>
          </a:lstStyle>
          <a:p>
            <a:fld id="{E138B476-C5A5-406E-9BF8-28D43B3EC5C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ransition>
    <p:fade/>
  </p:transition>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tx1">
                <a:lumMod val="50000"/>
              </a:schemeClr>
            </a:gs>
            <a:gs pos="100000">
              <a:schemeClr val="tx1"/>
            </a:gs>
          </a:gsLst>
          <a:lin ang="162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gradFill flip="none" rotWithShape="1">
            <a:gsLst>
              <a:gs pos="12096">
                <a:srgbClr val="FFFFFF">
                  <a:alpha val="10000"/>
                </a:srgbClr>
              </a:gs>
              <a:gs pos="0">
                <a:schemeClr val="bg1">
                  <a:alpha val="0"/>
                </a:schemeClr>
              </a:gs>
              <a:gs pos="46000">
                <a:srgbClr val="FFFFFF">
                  <a:alpha val="0"/>
                </a:srgbClr>
              </a:gs>
              <a:gs pos="28000">
                <a:srgbClr val="FFFFFF">
                  <a:alpha val="0"/>
                </a:srgbClr>
              </a:gs>
              <a:gs pos="37000">
                <a:srgbClr val="FFFFFF">
                  <a:alpha val="10000"/>
                </a:srgbClr>
              </a:gs>
              <a:gs pos="80426">
                <a:srgbClr val="FFFFFF">
                  <a:alpha val="10000"/>
                </a:srgbClr>
              </a:gs>
              <a:gs pos="64150">
                <a:srgbClr val="FFFFFF">
                  <a:alpha val="0"/>
                </a:srgbClr>
              </a:gs>
              <a:gs pos="53000">
                <a:schemeClr val="bg1">
                  <a:alpha val="10000"/>
                </a:schemeClr>
              </a:gs>
              <a:gs pos="100000">
                <a:schemeClr val="bg1">
                  <a:alpha val="0"/>
                </a:schemeClr>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700" y="25400"/>
            <a:ext cx="9144000" cy="6858000"/>
          </a:xfrm>
          <a:prstGeom prst="rect">
            <a:avLst/>
          </a:prstGeom>
          <a:gradFill flip="none" rotWithShape="1">
            <a:gsLst>
              <a:gs pos="0">
                <a:srgbClr val="FFEFD1">
                  <a:alpha val="0"/>
                </a:srgbClr>
              </a:gs>
              <a:gs pos="100000">
                <a:schemeClr val="tx1">
                  <a:lumMod val="5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3"/>
          <p:cNvSpPr>
            <a:spLocks noGrp="1"/>
          </p:cNvSpPr>
          <p:nvPr>
            <p:ph type="dt" sz="half" idx="2"/>
          </p:nvPr>
        </p:nvSpPr>
        <p:spPr>
          <a:xfrm>
            <a:off x="-5938" y="6492875"/>
            <a:ext cx="1549404" cy="365125"/>
          </a:xfrm>
          <a:prstGeom prst="rect">
            <a:avLst/>
          </a:prstGeom>
        </p:spPr>
        <p:txBody>
          <a:bodyPr anchor="b"/>
          <a:lstStyle>
            <a:lvl1pPr>
              <a:defRPr sz="1400">
                <a:solidFill>
                  <a:schemeClr val="tx1">
                    <a:lumMod val="40000"/>
                    <a:lumOff val="60000"/>
                  </a:schemeClr>
                </a:solidFill>
                <a:latin typeface="Arial Narrow" pitchFamily="34" charset="0"/>
              </a:defRPr>
            </a:lvl1pPr>
          </a:lstStyle>
          <a:p>
            <a:fld id="{5C11765C-23C7-49EC-ACF8-8A47D4AAB525}" type="datetimeFigureOut">
              <a:rPr lang="en-US" smtClean="0"/>
              <a:t>11/23/2015</a:t>
            </a:fld>
            <a:endParaRPr lang="en-US"/>
          </a:p>
        </p:txBody>
      </p:sp>
      <p:sp>
        <p:nvSpPr>
          <p:cNvPr id="13" name="Footer Placeholder 4"/>
          <p:cNvSpPr>
            <a:spLocks noGrp="1"/>
          </p:cNvSpPr>
          <p:nvPr>
            <p:ph type="ftr" sz="quarter" idx="3"/>
          </p:nvPr>
        </p:nvSpPr>
        <p:spPr>
          <a:xfrm>
            <a:off x="2223328" y="6503101"/>
            <a:ext cx="4697344" cy="365125"/>
          </a:xfrm>
          <a:prstGeom prst="rect">
            <a:avLst/>
          </a:prstGeom>
        </p:spPr>
        <p:txBody>
          <a:bodyPr anchor="b"/>
          <a:lstStyle>
            <a:lvl1pPr algn="ctr">
              <a:defRPr sz="1400">
                <a:solidFill>
                  <a:schemeClr val="tx1">
                    <a:lumMod val="40000"/>
                    <a:lumOff val="60000"/>
                  </a:schemeClr>
                </a:solidFill>
                <a:latin typeface="Arial Narrow" pitchFamily="34" charset="0"/>
              </a:defRPr>
            </a:lvl1pPr>
          </a:lstStyle>
          <a:p>
            <a:endParaRPr lang="en-US"/>
          </a:p>
        </p:txBody>
      </p:sp>
      <p:sp>
        <p:nvSpPr>
          <p:cNvPr id="14" name="Slide Number Placeholder 5"/>
          <p:cNvSpPr>
            <a:spLocks noGrp="1"/>
          </p:cNvSpPr>
          <p:nvPr>
            <p:ph type="sldNum" sz="quarter" idx="4"/>
          </p:nvPr>
        </p:nvSpPr>
        <p:spPr>
          <a:xfrm>
            <a:off x="7772400" y="6502771"/>
            <a:ext cx="457200" cy="365125"/>
          </a:xfrm>
          <a:prstGeom prst="rect">
            <a:avLst/>
          </a:prstGeom>
        </p:spPr>
        <p:txBody>
          <a:bodyPr anchor="b"/>
          <a:lstStyle>
            <a:lvl1pPr algn="ctr">
              <a:defRPr sz="1400">
                <a:solidFill>
                  <a:schemeClr val="tx1">
                    <a:lumMod val="40000"/>
                    <a:lumOff val="60000"/>
                  </a:schemeClr>
                </a:solidFill>
                <a:latin typeface="Arial Narrow" pitchFamily="34" charset="0"/>
              </a:defRPr>
            </a:lvl1pPr>
          </a:lstStyle>
          <a:p>
            <a:fld id="{25D21AB6-F586-4D53-ABCE-82F89A2AFC81}" type="slidenum">
              <a:rPr lang="en-US" smtClean="0"/>
              <a:t>‹#›</a:t>
            </a:fld>
            <a:endParaRPr lang="en-US"/>
          </a:p>
        </p:txBody>
      </p:sp>
    </p:spTree>
    <p:extLst>
      <p:ext uri="{BB962C8B-B14F-4D97-AF65-F5344CB8AC3E}">
        <p14:creationId xmlns:p14="http://schemas.microsoft.com/office/powerpoint/2010/main" val="246328719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b="1" kern="1200" cap="none" spc="150">
          <a:ln w="11430"/>
          <a:solidFill>
            <a:srgbClr val="F8F8F8"/>
          </a:solidFill>
          <a:effectLst>
            <a:outerShdw blurRad="25400" algn="tl" rotWithShape="0">
              <a:srgbClr val="000000">
                <a:alpha val="43000"/>
              </a:srgbClr>
            </a:outerShdw>
          </a:effectLst>
          <a:latin typeface="Garamond" pitchFamily="18" charset="0"/>
          <a:ea typeface="+mj-ea"/>
          <a:cs typeface="Aharoni" pitchFamily="2" charset="-79"/>
        </a:defRPr>
      </a:lvl1pPr>
    </p:titleStyle>
    <p:bodyStyle>
      <a:lvl1pPr marL="342900" indent="-342900" algn="l" defTabSz="914400" rtl="0" eaLnBrk="1" latinLnBrk="0" hangingPunct="1">
        <a:spcBef>
          <a:spcPct val="20000"/>
        </a:spcBef>
        <a:buSzPct val="60000"/>
        <a:buFontTx/>
        <a:buBlip>
          <a:blip r:embed="rId11"/>
        </a:buBlip>
        <a:defRPr sz="3200" kern="1200">
          <a:solidFill>
            <a:schemeClr val="bg1"/>
          </a:solidFill>
          <a:latin typeface="Century Gothic" pitchFamily="34" charset="0"/>
          <a:ea typeface="+mn-ea"/>
          <a:cs typeface="Arial" pitchFamily="34" charset="0"/>
        </a:defRPr>
      </a:lvl1pPr>
      <a:lvl2pPr marL="742950" indent="-285750" algn="l" defTabSz="914400" rtl="0" eaLnBrk="1" latinLnBrk="0" hangingPunct="1">
        <a:spcBef>
          <a:spcPct val="20000"/>
        </a:spcBef>
        <a:buSzPct val="125000"/>
        <a:buFontTx/>
        <a:buBlip>
          <a:blip r:embed="rId12"/>
        </a:buBlip>
        <a:defRPr sz="2800" kern="1200">
          <a:solidFill>
            <a:schemeClr val="bg1"/>
          </a:solidFill>
          <a:latin typeface="Century Gothic" pitchFamily="34" charset="0"/>
          <a:ea typeface="+mn-ea"/>
          <a:cs typeface="Arial" pitchFamily="34" charset="0"/>
        </a:defRPr>
      </a:lvl2pPr>
      <a:lvl3pPr marL="1143000" indent="-228600" algn="l" defTabSz="914400" rtl="0" eaLnBrk="1" latinLnBrk="0" hangingPunct="1">
        <a:spcBef>
          <a:spcPct val="20000"/>
        </a:spcBef>
        <a:buSzPct val="125000"/>
        <a:buFontTx/>
        <a:buBlip>
          <a:blip r:embed="rId13"/>
        </a:buBlip>
        <a:defRPr sz="2400" kern="1200">
          <a:solidFill>
            <a:schemeClr val="bg1"/>
          </a:solidFill>
          <a:latin typeface="Century Gothic" pitchFamily="34" charset="0"/>
          <a:ea typeface="+mn-ea"/>
          <a:cs typeface="Arial" pitchFamily="34" charset="0"/>
        </a:defRPr>
      </a:lvl3pPr>
      <a:lvl4pPr marL="1600200" indent="-228600" algn="l" defTabSz="914400" rtl="0" eaLnBrk="1" latinLnBrk="0" hangingPunct="1">
        <a:spcBef>
          <a:spcPct val="20000"/>
        </a:spcBef>
        <a:buSzPct val="125000"/>
        <a:buFontTx/>
        <a:buBlip>
          <a:blip r:embed="rId14"/>
        </a:buBlip>
        <a:defRPr sz="2000" kern="1200">
          <a:solidFill>
            <a:schemeClr val="bg1"/>
          </a:solidFill>
          <a:latin typeface="Century Gothic" pitchFamily="34" charset="0"/>
          <a:ea typeface="+mn-ea"/>
          <a:cs typeface="Arial" pitchFamily="34" charset="0"/>
        </a:defRPr>
      </a:lvl4pPr>
      <a:lvl5pPr marL="2057400" indent="-228600" algn="l" defTabSz="914400" rtl="0" eaLnBrk="1" latinLnBrk="0" hangingPunct="1">
        <a:spcBef>
          <a:spcPct val="20000"/>
        </a:spcBef>
        <a:buSzPct val="125000"/>
        <a:buFontTx/>
        <a:buBlip>
          <a:blip r:embed="rId15"/>
        </a:buBlip>
        <a:defRPr sz="2000" kern="1200">
          <a:solidFill>
            <a:schemeClr val="bg1"/>
          </a:solidFill>
          <a:latin typeface="Century Gothic"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defRPr>
            </a:lvl1pPr>
          </a:lstStyle>
          <a:p>
            <a:fld id="{3E267FE8-40B6-4CD8-8EF8-69609D5C3B3B}" type="datetimeFigureOut">
              <a:rPr lang="en-US" smtClean="0"/>
              <a:t>11/23/2015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34" charset="0"/>
              </a:defRPr>
            </a:lvl1pPr>
          </a:lstStyle>
          <a:p>
            <a:fld id="{E138B476-C5A5-406E-9BF8-28D43B3EC5C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ransition>
    <p:fade/>
  </p:transition>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defRPr>
            </a:lvl1pPr>
          </a:lstStyle>
          <a:p>
            <a:fld id="{3E267FE8-40B6-4CD8-8EF8-69609D5C3B3B}" type="datetimeFigureOut">
              <a:rPr lang="en-US" smtClean="0"/>
              <a:t>11/23/2015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34" charset="0"/>
              </a:defRPr>
            </a:lvl1pPr>
          </a:lstStyle>
          <a:p>
            <a:fld id="{E138B476-C5A5-406E-9BF8-28D43B3EC5C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ransition>
    <p:fade/>
  </p:transition>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iCvmsMzlF7o" TargetMode="External"/><Relationship Id="rId1" Type="http://schemas.openxmlformats.org/officeDocument/2006/relationships/slideLayout" Target="../slideLayouts/slideLayout3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8.xml.rels><?xml version="1.0" encoding="UTF-8" standalone="yes"?>
<Relationships xmlns="http://schemas.openxmlformats.org/package/2006/relationships"><Relationship Id="rId2" Type="http://schemas.openxmlformats.org/officeDocument/2006/relationships/hyperlink" Target="https://www.dropbox.com/home/MWD%20Dropbox/KKPsi%20Helpful%20Resources" TargetMode="Externa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Next Step</a:t>
            </a:r>
            <a:endParaRPr lang="en-US" dirty="0"/>
          </a:p>
        </p:txBody>
      </p:sp>
      <p:sp>
        <p:nvSpPr>
          <p:cNvPr id="3" name="Subtitle 2"/>
          <p:cNvSpPr>
            <a:spLocks noGrp="1"/>
          </p:cNvSpPr>
          <p:nvPr>
            <p:ph type="subTitle" idx="1"/>
          </p:nvPr>
        </p:nvSpPr>
        <p:spPr>
          <a:xfrm>
            <a:off x="1143000" y="5334000"/>
            <a:ext cx="7391400" cy="1752600"/>
          </a:xfrm>
        </p:spPr>
        <p:txBody>
          <a:bodyPr>
            <a:normAutofit/>
          </a:bodyPr>
          <a:lstStyle/>
          <a:p>
            <a:r>
              <a:rPr lang="en-US" dirty="0" smtClean="0">
                <a:solidFill>
                  <a:schemeClr val="bg1"/>
                </a:solidFill>
              </a:rPr>
              <a:t>Innovative Education, Service, and Communication</a:t>
            </a:r>
          </a:p>
          <a:p>
            <a:r>
              <a:rPr lang="en-US" b="0" dirty="0" smtClean="0"/>
              <a:t>Wayne State College, November 15</a:t>
            </a:r>
            <a:r>
              <a:rPr lang="en-US" b="0" baseline="30000" dirty="0" smtClean="0"/>
              <a:t>th</a:t>
            </a:r>
            <a:r>
              <a:rPr lang="en-US" b="0" dirty="0" smtClean="0"/>
              <a:t>, 2015</a:t>
            </a:r>
          </a:p>
          <a:p>
            <a:r>
              <a:rPr lang="en-US" b="0" dirty="0" smtClean="0"/>
              <a:t>Prepared by KK</a:t>
            </a:r>
            <a:r>
              <a:rPr lang="el-GR" b="0" dirty="0" smtClean="0"/>
              <a:t>Ψ</a:t>
            </a:r>
            <a:r>
              <a:rPr lang="en-US" b="0" dirty="0" smtClean="0"/>
              <a:t> District Council 2015-2016</a:t>
            </a:r>
          </a:p>
        </p:txBody>
      </p:sp>
    </p:spTree>
    <p:extLst>
      <p:ext uri="{BB962C8B-B14F-4D97-AF65-F5344CB8AC3E}">
        <p14:creationId xmlns:p14="http://schemas.microsoft.com/office/powerpoint/2010/main" val="158915733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Brainstorm</a:t>
            </a:r>
            <a:endParaRPr lang="en-US" dirty="0"/>
          </a:p>
        </p:txBody>
      </p:sp>
      <p:sp>
        <p:nvSpPr>
          <p:cNvPr id="3" name="Content Placeholder 2"/>
          <p:cNvSpPr>
            <a:spLocks noGrp="1"/>
          </p:cNvSpPr>
          <p:nvPr>
            <p:ph idx="1"/>
          </p:nvPr>
        </p:nvSpPr>
        <p:spPr/>
        <p:txBody>
          <a:bodyPr/>
          <a:lstStyle/>
          <a:p>
            <a:r>
              <a:rPr lang="en-US" dirty="0" smtClean="0"/>
              <a:t>Write down one or two ways to make teaching this part of the MEP more effective.</a:t>
            </a:r>
            <a:endParaRPr lang="en-US" dirty="0"/>
          </a:p>
        </p:txBody>
      </p:sp>
    </p:spTree>
    <p:extLst>
      <p:ext uri="{BB962C8B-B14F-4D97-AF65-F5344CB8AC3E}">
        <p14:creationId xmlns:p14="http://schemas.microsoft.com/office/powerpoint/2010/main" val="163476625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Interactive MEP Ideas</a:t>
            </a:r>
            <a:endParaRPr lang="en-US" dirty="0"/>
          </a:p>
        </p:txBody>
      </p:sp>
      <p:sp>
        <p:nvSpPr>
          <p:cNvPr id="3" name="Content Placeholder 2"/>
          <p:cNvSpPr>
            <a:spLocks noGrp="1"/>
          </p:cNvSpPr>
          <p:nvPr>
            <p:ph idx="1"/>
          </p:nvPr>
        </p:nvSpPr>
        <p:spPr/>
        <p:txBody>
          <a:bodyPr>
            <a:normAutofit lnSpcReduction="10000"/>
          </a:bodyPr>
          <a:lstStyle/>
          <a:p>
            <a:r>
              <a:rPr lang="en-US" dirty="0" smtClean="0"/>
              <a:t>Host a mock meeting for PMs to run, or better yet, let them shadow current officers and run a chapter meeting!</a:t>
            </a:r>
          </a:p>
          <a:p>
            <a:endParaRPr lang="en-US" dirty="0" smtClean="0"/>
          </a:p>
          <a:p>
            <a:r>
              <a:rPr lang="en-US" dirty="0" smtClean="0"/>
              <a:t>Get PMs involved on existing committees, service projects, speaking up in meetings</a:t>
            </a:r>
          </a:p>
          <a:p>
            <a:endParaRPr lang="en-US" dirty="0" smtClean="0"/>
          </a:p>
          <a:p>
            <a:r>
              <a:rPr lang="en-US" dirty="0" smtClean="0"/>
              <a:t>Have brothers share how they live their Kappa </a:t>
            </a:r>
            <a:r>
              <a:rPr lang="en-US" dirty="0" err="1" smtClean="0"/>
              <a:t>Kappa</a:t>
            </a:r>
            <a:r>
              <a:rPr lang="en-US" dirty="0" smtClean="0"/>
              <a:t> Psi values everyday</a:t>
            </a:r>
          </a:p>
          <a:p>
            <a:endParaRPr lang="en-US" dirty="0"/>
          </a:p>
        </p:txBody>
      </p:sp>
    </p:spTree>
    <p:extLst>
      <p:ext uri="{BB962C8B-B14F-4D97-AF65-F5344CB8AC3E}">
        <p14:creationId xmlns:p14="http://schemas.microsoft.com/office/powerpoint/2010/main" val="377186154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Innovative Service: Service to Fit Our Values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138145464"/>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Kappa </a:t>
            </a:r>
            <a:r>
              <a:rPr lang="en-US" dirty="0" err="1" smtClean="0"/>
              <a:t>Kappa</a:t>
            </a:r>
            <a:r>
              <a:rPr lang="en-US" dirty="0" smtClean="0"/>
              <a:t> Psi?</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Why does Kappa </a:t>
            </a:r>
            <a:r>
              <a:rPr lang="en-US" dirty="0" err="1" smtClean="0"/>
              <a:t>Kappa</a:t>
            </a:r>
            <a:r>
              <a:rPr lang="en-US" dirty="0" smtClean="0"/>
              <a:t> Psi exist?</a:t>
            </a:r>
          </a:p>
          <a:p>
            <a:endParaRPr lang="en-US" dirty="0"/>
          </a:p>
          <a:p>
            <a:r>
              <a:rPr lang="en-US" dirty="0" smtClean="0"/>
              <a:t>What makes us unique?</a:t>
            </a:r>
          </a:p>
          <a:p>
            <a:r>
              <a:rPr lang="en-US" dirty="0" smtClean="0"/>
              <a:t>Different from other Greek organizations? </a:t>
            </a:r>
            <a:r>
              <a:rPr lang="en-US" dirty="0"/>
              <a:t>O</a:t>
            </a:r>
            <a:r>
              <a:rPr lang="en-US" dirty="0" smtClean="0"/>
              <a:t>ther MUSIC Greek organizations? Tau Beta Sigma?</a:t>
            </a:r>
          </a:p>
          <a:p>
            <a:endParaRPr lang="en-US" dirty="0"/>
          </a:p>
          <a:p>
            <a:r>
              <a:rPr lang="en-US" dirty="0" smtClean="0"/>
              <a:t>Why is band important? How is it different from choir? Orchestra?</a:t>
            </a:r>
            <a:endParaRPr lang="en-US" dirty="0"/>
          </a:p>
        </p:txBody>
      </p:sp>
    </p:spTree>
    <p:extLst>
      <p:ext uri="{BB962C8B-B14F-4D97-AF65-F5344CB8AC3E}">
        <p14:creationId xmlns:p14="http://schemas.microsoft.com/office/powerpoint/2010/main" val="99093157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Kappa </a:t>
            </a:r>
            <a:r>
              <a:rPr lang="en-US" dirty="0" err="1" smtClean="0"/>
              <a:t>Kappa</a:t>
            </a:r>
            <a:r>
              <a:rPr lang="en-US" dirty="0" smtClean="0"/>
              <a:t> Psi</a:t>
            </a:r>
            <a:endParaRPr lang="en-US" dirty="0"/>
          </a:p>
        </p:txBody>
      </p:sp>
      <p:sp>
        <p:nvSpPr>
          <p:cNvPr id="3" name="Content Placeholder 2"/>
          <p:cNvSpPr>
            <a:spLocks noGrp="1"/>
          </p:cNvSpPr>
          <p:nvPr>
            <p:ph idx="1"/>
          </p:nvPr>
        </p:nvSpPr>
        <p:spPr/>
        <p:txBody>
          <a:bodyPr/>
          <a:lstStyle/>
          <a:p>
            <a:r>
              <a:rPr lang="en-US" dirty="0" smtClean="0"/>
              <a:t>Everyone will have different answers. Some possible ones:</a:t>
            </a:r>
          </a:p>
          <a:p>
            <a:endParaRPr lang="en-US" dirty="0"/>
          </a:p>
          <a:p>
            <a:r>
              <a:rPr lang="en-US" dirty="0" smtClean="0"/>
              <a:t>We exist to bring people together who want to make band better</a:t>
            </a:r>
          </a:p>
          <a:p>
            <a:endParaRPr lang="en-US" dirty="0"/>
          </a:p>
          <a:p>
            <a:r>
              <a:rPr lang="en-US" dirty="0" smtClean="0"/>
              <a:t>We support IN – we are all part of the bands we serve</a:t>
            </a:r>
            <a:endParaRPr lang="en-US" dirty="0"/>
          </a:p>
        </p:txBody>
      </p:sp>
    </p:spTree>
    <p:extLst>
      <p:ext uri="{BB962C8B-B14F-4D97-AF65-F5344CB8AC3E}">
        <p14:creationId xmlns:p14="http://schemas.microsoft.com/office/powerpoint/2010/main" val="298463270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we use this?</a:t>
            </a:r>
            <a:endParaRPr lang="en-US" dirty="0"/>
          </a:p>
        </p:txBody>
      </p:sp>
      <p:sp>
        <p:nvSpPr>
          <p:cNvPr id="3" name="Content Placeholder 2"/>
          <p:cNvSpPr>
            <a:spLocks noGrp="1"/>
          </p:cNvSpPr>
          <p:nvPr>
            <p:ph idx="1"/>
          </p:nvPr>
        </p:nvSpPr>
        <p:spPr/>
        <p:txBody>
          <a:bodyPr/>
          <a:lstStyle/>
          <a:p>
            <a:r>
              <a:rPr lang="en-US" dirty="0" smtClean="0"/>
              <a:t>What kind of service projects do we do now?</a:t>
            </a:r>
          </a:p>
          <a:p>
            <a:r>
              <a:rPr lang="en-US" dirty="0" smtClean="0"/>
              <a:t>What kind of service can ONLY we do?</a:t>
            </a:r>
            <a:endParaRPr lang="en-US" dirty="0"/>
          </a:p>
        </p:txBody>
      </p:sp>
    </p:spTree>
    <p:extLst>
      <p:ext uri="{BB962C8B-B14F-4D97-AF65-F5344CB8AC3E}">
        <p14:creationId xmlns:p14="http://schemas.microsoft.com/office/powerpoint/2010/main" val="60965911"/>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vs Quality</a:t>
            </a:r>
            <a:endParaRPr lang="en-US" dirty="0"/>
          </a:p>
        </p:txBody>
      </p:sp>
      <p:sp>
        <p:nvSpPr>
          <p:cNvPr id="3" name="Content Placeholder 2"/>
          <p:cNvSpPr>
            <a:spLocks noGrp="1"/>
          </p:cNvSpPr>
          <p:nvPr>
            <p:ph idx="1"/>
          </p:nvPr>
        </p:nvSpPr>
        <p:spPr/>
        <p:txBody>
          <a:bodyPr/>
          <a:lstStyle/>
          <a:p>
            <a:r>
              <a:rPr lang="en-US" dirty="0" smtClean="0"/>
              <a:t>From Christine Beason’s “Musicianship as Service” workshop</a:t>
            </a:r>
          </a:p>
          <a:p>
            <a:r>
              <a:rPr lang="en-US" dirty="0" smtClean="0"/>
              <a:t>Functional: handing out water, tightening stands</a:t>
            </a:r>
          </a:p>
          <a:p>
            <a:r>
              <a:rPr lang="en-US" dirty="0" smtClean="0"/>
              <a:t>Quality: improving level of musicianship</a:t>
            </a:r>
          </a:p>
          <a:p>
            <a:pPr lvl="1"/>
            <a:r>
              <a:rPr lang="en-US" dirty="0" smtClean="0"/>
              <a:t>Organizing extra practices</a:t>
            </a:r>
          </a:p>
          <a:p>
            <a:pPr lvl="1"/>
            <a:r>
              <a:rPr lang="en-US" dirty="0" smtClean="0"/>
              <a:t>Sight reading bands</a:t>
            </a:r>
          </a:p>
        </p:txBody>
      </p:sp>
    </p:spTree>
    <p:extLst>
      <p:ext uri="{BB962C8B-B14F-4D97-AF65-F5344CB8AC3E}">
        <p14:creationId xmlns:p14="http://schemas.microsoft.com/office/powerpoint/2010/main" val="1579875795"/>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Innovative Service Brainstorm</a:t>
            </a:r>
            <a:endParaRPr lang="en-US" dirty="0"/>
          </a:p>
        </p:txBody>
      </p:sp>
      <p:sp>
        <p:nvSpPr>
          <p:cNvPr id="3" name="Content Placeholder 2"/>
          <p:cNvSpPr>
            <a:spLocks noGrp="1"/>
          </p:cNvSpPr>
          <p:nvPr>
            <p:ph idx="1"/>
          </p:nvPr>
        </p:nvSpPr>
        <p:spPr/>
        <p:txBody>
          <a:bodyPr/>
          <a:lstStyle/>
          <a:p>
            <a:r>
              <a:rPr lang="en-US" dirty="0" smtClean="0"/>
              <a:t>We’re going to brainstorm service projects that fit our values.</a:t>
            </a:r>
          </a:p>
          <a:p>
            <a:endParaRPr lang="en-US" dirty="0"/>
          </a:p>
          <a:p>
            <a:r>
              <a:rPr lang="en-US" dirty="0" smtClean="0"/>
              <a:t>What kind of obstacles might chapters face with these new projects? How can we help our chapters overcome these?</a:t>
            </a:r>
          </a:p>
          <a:p>
            <a:endParaRPr lang="en-US" dirty="0"/>
          </a:p>
        </p:txBody>
      </p:sp>
    </p:spTree>
    <p:extLst>
      <p:ext uri="{BB962C8B-B14F-4D97-AF65-F5344CB8AC3E}">
        <p14:creationId xmlns:p14="http://schemas.microsoft.com/office/powerpoint/2010/main" val="233059453"/>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Innovative Service Ideas</a:t>
            </a:r>
            <a:endParaRPr lang="en-US" dirty="0"/>
          </a:p>
        </p:txBody>
      </p:sp>
      <p:sp>
        <p:nvSpPr>
          <p:cNvPr id="3" name="Content Placeholder 2"/>
          <p:cNvSpPr>
            <a:spLocks noGrp="1"/>
          </p:cNvSpPr>
          <p:nvPr>
            <p:ph idx="1"/>
          </p:nvPr>
        </p:nvSpPr>
        <p:spPr/>
        <p:txBody>
          <a:bodyPr/>
          <a:lstStyle/>
          <a:p>
            <a:r>
              <a:rPr lang="en-US" dirty="0" smtClean="0"/>
              <a:t>Participation in band! On an individual level, we can’t overlook the importance of this.</a:t>
            </a:r>
          </a:p>
          <a:p>
            <a:r>
              <a:rPr lang="en-US" dirty="0" smtClean="0"/>
              <a:t>Host extra practices – make it into a game</a:t>
            </a:r>
          </a:p>
          <a:p>
            <a:r>
              <a:rPr lang="en-US" dirty="0" smtClean="0"/>
              <a:t>Invite Music Ed majors to conduct a reading band</a:t>
            </a:r>
          </a:p>
          <a:p>
            <a:r>
              <a:rPr lang="en-US" dirty="0" smtClean="0"/>
              <a:t>Concerts at community events (marathons, children’s hospitals, etc.)</a:t>
            </a:r>
            <a:endParaRPr lang="en-US" dirty="0"/>
          </a:p>
        </p:txBody>
      </p:sp>
    </p:spTree>
    <p:extLst>
      <p:ext uri="{BB962C8B-B14F-4D97-AF65-F5344CB8AC3E}">
        <p14:creationId xmlns:p14="http://schemas.microsoft.com/office/powerpoint/2010/main" val="338903440"/>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Difficult Conversations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63792904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Takeaways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Today is going to be a brainstorming day!</a:t>
            </a:r>
          </a:p>
          <a:p>
            <a:pPr lvl="1"/>
            <a:r>
              <a:rPr lang="en-US" dirty="0" smtClean="0"/>
              <a:t>We’re going to come up with new ideas that chapters across the Midwest District can use.</a:t>
            </a:r>
          </a:p>
          <a:p>
            <a:pPr lvl="1"/>
            <a:r>
              <a:rPr lang="en-US" dirty="0" smtClean="0"/>
              <a:t>These ideas will be shared in the Midwest District Dropbox for your chapters and other chapters to see and use.</a:t>
            </a:r>
          </a:p>
          <a:p>
            <a:pPr lvl="1"/>
            <a:r>
              <a:rPr lang="en-US" dirty="0" smtClean="0"/>
              <a:t>Take these ideas home and brainstorm with your chapter!</a:t>
            </a:r>
          </a:p>
          <a:p>
            <a:pPr lvl="1"/>
            <a:endParaRPr lang="en-US" dirty="0" smtClean="0"/>
          </a:p>
          <a:p>
            <a:r>
              <a:rPr lang="en-US" dirty="0" smtClean="0"/>
              <a:t>Personal growth: how you can be a part of this whole Kappa </a:t>
            </a:r>
            <a:r>
              <a:rPr lang="en-US" dirty="0" err="1" smtClean="0"/>
              <a:t>Kappa</a:t>
            </a:r>
            <a:r>
              <a:rPr lang="en-US" dirty="0" smtClean="0"/>
              <a:t> Psi thing!</a:t>
            </a:r>
            <a:endParaRPr lang="en-US" dirty="0"/>
          </a:p>
        </p:txBody>
      </p:sp>
    </p:spTree>
    <p:extLst>
      <p:ext uri="{BB962C8B-B14F-4D97-AF65-F5344CB8AC3E}">
        <p14:creationId xmlns:p14="http://schemas.microsoft.com/office/powerpoint/2010/main" val="1964006961"/>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Courageous Conversations</a:t>
            </a:r>
            <a:endParaRPr lang="en-US" dirty="0"/>
          </a:p>
        </p:txBody>
      </p:sp>
      <p:sp>
        <p:nvSpPr>
          <p:cNvPr id="3" name="Content Placeholder 2"/>
          <p:cNvSpPr>
            <a:spLocks noGrp="1"/>
          </p:cNvSpPr>
          <p:nvPr>
            <p:ph idx="1"/>
          </p:nvPr>
        </p:nvSpPr>
        <p:spPr/>
        <p:txBody>
          <a:bodyPr>
            <a:normAutofit lnSpcReduction="10000"/>
          </a:bodyPr>
          <a:lstStyle/>
          <a:p>
            <a:r>
              <a:rPr lang="en-US" dirty="0" smtClean="0"/>
              <a:t>From “Difficult Conversations” (Stone, Patton, </a:t>
            </a:r>
            <a:r>
              <a:rPr lang="en-US" dirty="0" err="1" smtClean="0"/>
              <a:t>Heen</a:t>
            </a:r>
            <a:r>
              <a:rPr lang="en-US" dirty="0" smtClean="0"/>
              <a:t>) (notes by Jim Force)</a:t>
            </a:r>
          </a:p>
          <a:p>
            <a:endParaRPr lang="en-US" dirty="0"/>
          </a:p>
          <a:p>
            <a:r>
              <a:rPr lang="en-US" dirty="0" smtClean="0"/>
              <a:t>The Dilemma:</a:t>
            </a:r>
          </a:p>
          <a:p>
            <a:pPr lvl="1"/>
            <a:r>
              <a:rPr lang="en-US" dirty="0" smtClean="0"/>
              <a:t>Avoiding the problem causes feelings to fester and misses out on chances to improve the situation</a:t>
            </a:r>
          </a:p>
          <a:p>
            <a:pPr lvl="1"/>
            <a:r>
              <a:rPr lang="en-US" dirty="0" smtClean="0"/>
              <a:t>Confronting the problem may make things worse</a:t>
            </a:r>
          </a:p>
          <a:p>
            <a:pPr lvl="1"/>
            <a:endParaRPr lang="en-US" dirty="0"/>
          </a:p>
        </p:txBody>
      </p:sp>
    </p:spTree>
    <p:extLst>
      <p:ext uri="{BB962C8B-B14F-4D97-AF65-F5344CB8AC3E}">
        <p14:creationId xmlns:p14="http://schemas.microsoft.com/office/powerpoint/2010/main" val="2488113154"/>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Paradigm Shift</a:t>
            </a:r>
            <a:endParaRPr lang="en-US" dirty="0"/>
          </a:p>
        </p:txBody>
      </p:sp>
      <p:sp>
        <p:nvSpPr>
          <p:cNvPr id="3" name="Content Placeholder 2"/>
          <p:cNvSpPr>
            <a:spLocks noGrp="1"/>
          </p:cNvSpPr>
          <p:nvPr>
            <p:ph idx="1"/>
          </p:nvPr>
        </p:nvSpPr>
        <p:spPr/>
        <p:txBody>
          <a:bodyPr/>
          <a:lstStyle/>
          <a:p>
            <a:r>
              <a:rPr lang="en-US" dirty="0" smtClean="0"/>
              <a:t>From a “message delivery stance”</a:t>
            </a:r>
          </a:p>
          <a:p>
            <a:pPr lvl="1"/>
            <a:r>
              <a:rPr lang="en-US" dirty="0" smtClean="0"/>
              <a:t>Proving a point</a:t>
            </a:r>
          </a:p>
          <a:p>
            <a:pPr lvl="1"/>
            <a:r>
              <a:rPr lang="en-US" dirty="0" smtClean="0"/>
              <a:t>Giving an opinion</a:t>
            </a:r>
          </a:p>
          <a:p>
            <a:pPr lvl="1"/>
            <a:r>
              <a:rPr lang="en-US" dirty="0" smtClean="0"/>
              <a:t>Getting our way</a:t>
            </a:r>
          </a:p>
          <a:p>
            <a:pPr lvl="1"/>
            <a:endParaRPr lang="en-US" dirty="0" smtClean="0"/>
          </a:p>
          <a:p>
            <a:r>
              <a:rPr lang="en-US" dirty="0" smtClean="0"/>
              <a:t>To a “learning stance”</a:t>
            </a:r>
          </a:p>
          <a:p>
            <a:pPr lvl="1"/>
            <a:r>
              <a:rPr lang="en-US" dirty="0" smtClean="0"/>
              <a:t>Understanding what happened from the other’s point of view</a:t>
            </a:r>
          </a:p>
          <a:p>
            <a:endParaRPr lang="en-US" dirty="0"/>
          </a:p>
        </p:txBody>
      </p:sp>
    </p:spTree>
    <p:extLst>
      <p:ext uri="{BB962C8B-B14F-4D97-AF65-F5344CB8AC3E}">
        <p14:creationId xmlns:p14="http://schemas.microsoft.com/office/powerpoint/2010/main" val="1302746046"/>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Do We Get There?</a:t>
            </a:r>
            <a:endParaRPr lang="en-US" dirty="0"/>
          </a:p>
        </p:txBody>
      </p:sp>
      <p:sp>
        <p:nvSpPr>
          <p:cNvPr id="5" name="Content Placeholder 4"/>
          <p:cNvSpPr>
            <a:spLocks noGrp="1"/>
          </p:cNvSpPr>
          <p:nvPr>
            <p:ph idx="1"/>
          </p:nvPr>
        </p:nvSpPr>
        <p:spPr/>
        <p:txBody>
          <a:bodyPr/>
          <a:lstStyle/>
          <a:p>
            <a:r>
              <a:rPr lang="en-US" dirty="0">
                <a:hlinkClick r:id="rId2"/>
              </a:rPr>
              <a:t>https://</a:t>
            </a:r>
            <a:r>
              <a:rPr lang="en-US" dirty="0" smtClean="0">
                <a:hlinkClick r:id="rId2"/>
              </a:rPr>
              <a:t>www.youtube.com/watch?v=iCvmsMzlF7o</a:t>
            </a:r>
            <a:endParaRPr lang="en-US" dirty="0" smtClean="0"/>
          </a:p>
          <a:p>
            <a:r>
              <a:rPr lang="en-US" dirty="0" err="1" smtClean="0"/>
              <a:t>Brene</a:t>
            </a:r>
            <a:r>
              <a:rPr lang="en-US" dirty="0" smtClean="0"/>
              <a:t> Brown, The Power of Vulnerability</a:t>
            </a:r>
            <a:endParaRPr lang="en-US" dirty="0"/>
          </a:p>
        </p:txBody>
      </p:sp>
    </p:spTree>
    <p:extLst>
      <p:ext uri="{BB962C8B-B14F-4D97-AF65-F5344CB8AC3E}">
        <p14:creationId xmlns:p14="http://schemas.microsoft.com/office/powerpoint/2010/main" val="509991009"/>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Courageous Conversations</a:t>
            </a:r>
            <a:endParaRPr lang="en-US" dirty="0"/>
          </a:p>
        </p:txBody>
      </p:sp>
      <p:sp>
        <p:nvSpPr>
          <p:cNvPr id="3" name="Content Placeholder 2"/>
          <p:cNvSpPr>
            <a:spLocks noGrp="1"/>
          </p:cNvSpPr>
          <p:nvPr>
            <p:ph idx="1"/>
          </p:nvPr>
        </p:nvSpPr>
        <p:spPr/>
        <p:txBody>
          <a:bodyPr/>
          <a:lstStyle/>
          <a:p>
            <a:r>
              <a:rPr lang="en-US" dirty="0" smtClean="0"/>
              <a:t>“Courageous conversations involve being vulnerable, hearing what others need and being clear about your needs and thoughts honestly. These sorts of conversations create lasting change. From seeking to understand and being open with others, attitudes and visions are improved.”</a:t>
            </a:r>
            <a:endParaRPr lang="en-US" dirty="0"/>
          </a:p>
        </p:txBody>
      </p:sp>
    </p:spTree>
    <p:extLst>
      <p:ext uri="{BB962C8B-B14F-4D97-AF65-F5344CB8AC3E}">
        <p14:creationId xmlns:p14="http://schemas.microsoft.com/office/powerpoint/2010/main" val="1207037802"/>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Difficult Kappa Situations</a:t>
            </a:r>
            <a:endParaRPr lang="en-US" dirty="0"/>
          </a:p>
        </p:txBody>
      </p:sp>
      <p:sp>
        <p:nvSpPr>
          <p:cNvPr id="3" name="Content Placeholder 2"/>
          <p:cNvSpPr>
            <a:spLocks noGrp="1"/>
          </p:cNvSpPr>
          <p:nvPr>
            <p:ph idx="1"/>
          </p:nvPr>
        </p:nvSpPr>
        <p:spPr/>
        <p:txBody>
          <a:bodyPr>
            <a:normAutofit/>
          </a:bodyPr>
          <a:lstStyle/>
          <a:p>
            <a:r>
              <a:rPr lang="en-US" dirty="0" smtClean="0"/>
              <a:t>Each group will receive a slip with a difficult situation on it. Discuss how you would handle this situation in your chapter.</a:t>
            </a:r>
          </a:p>
          <a:p>
            <a:endParaRPr lang="en-US" dirty="0"/>
          </a:p>
        </p:txBody>
      </p:sp>
    </p:spTree>
    <p:extLst>
      <p:ext uri="{BB962C8B-B14F-4D97-AF65-F5344CB8AC3E}">
        <p14:creationId xmlns:p14="http://schemas.microsoft.com/office/powerpoint/2010/main" val="2695524971"/>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Reflection</a:t>
            </a:r>
            <a:endParaRPr lang="en-US" dirty="0"/>
          </a:p>
        </p:txBody>
      </p:sp>
      <p:sp>
        <p:nvSpPr>
          <p:cNvPr id="3" name="Content Placeholder 2"/>
          <p:cNvSpPr>
            <a:spLocks noGrp="1"/>
          </p:cNvSpPr>
          <p:nvPr>
            <p:ph idx="1"/>
          </p:nvPr>
        </p:nvSpPr>
        <p:spPr/>
        <p:txBody>
          <a:bodyPr/>
          <a:lstStyle/>
          <a:p>
            <a:r>
              <a:rPr lang="en-US" dirty="0" smtClean="0"/>
              <a:t>Write about one or more of these prompts. You will NOT be asked to share these; be as personal as you wish.</a:t>
            </a:r>
            <a:endParaRPr lang="en-US" dirty="0"/>
          </a:p>
        </p:txBody>
      </p:sp>
    </p:spTree>
    <p:extLst>
      <p:ext uri="{BB962C8B-B14F-4D97-AF65-F5344CB8AC3E}">
        <p14:creationId xmlns:p14="http://schemas.microsoft.com/office/powerpoint/2010/main" val="3564912055"/>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Reflection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What is something you are afraid to speak out about? What do you fear will happen if you do?</a:t>
            </a:r>
          </a:p>
          <a:p>
            <a:endParaRPr lang="en-US" dirty="0" smtClean="0"/>
          </a:p>
          <a:p>
            <a:r>
              <a:rPr lang="en-US" dirty="0" smtClean="0"/>
              <a:t>Think of something you feel guilty or shameful about that isn’t in your control. How do you deal with it? How does it affect your everyday life and your relationship with brothers?</a:t>
            </a:r>
          </a:p>
          <a:p>
            <a:endParaRPr lang="en-US" dirty="0" smtClean="0"/>
          </a:p>
          <a:p>
            <a:r>
              <a:rPr lang="en-US" dirty="0" smtClean="0"/>
              <a:t>What is a hope or a dream you have for the future? Do you have reservations or fears about it? What are they? What if you don’t ever reach these aspirations? How can you overcome the reservations you?</a:t>
            </a:r>
            <a:endParaRPr lang="en-US" dirty="0"/>
          </a:p>
        </p:txBody>
      </p:sp>
    </p:spTree>
    <p:extLst>
      <p:ext uri="{BB962C8B-B14F-4D97-AF65-F5344CB8AC3E}">
        <p14:creationId xmlns:p14="http://schemas.microsoft.com/office/powerpoint/2010/main" val="3975835563"/>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Reflection</a:t>
            </a:r>
            <a:endParaRPr lang="en-US" dirty="0"/>
          </a:p>
        </p:txBody>
      </p:sp>
      <p:sp>
        <p:nvSpPr>
          <p:cNvPr id="3" name="Content Placeholder 2"/>
          <p:cNvSpPr>
            <a:spLocks noGrp="1"/>
          </p:cNvSpPr>
          <p:nvPr>
            <p:ph idx="1"/>
          </p:nvPr>
        </p:nvSpPr>
        <p:spPr/>
        <p:txBody>
          <a:bodyPr>
            <a:normAutofit lnSpcReduction="10000"/>
          </a:bodyPr>
          <a:lstStyle/>
          <a:p>
            <a:r>
              <a:rPr lang="en-US" dirty="0" smtClean="0"/>
              <a:t>Who is involved in what you wrote about?</a:t>
            </a:r>
          </a:p>
          <a:p>
            <a:endParaRPr lang="en-US" dirty="0" smtClean="0"/>
          </a:p>
          <a:p>
            <a:r>
              <a:rPr lang="en-US" dirty="0" smtClean="0"/>
              <a:t>Can sharing this with the right person improve communication or clear up misunderstandings or guilt?</a:t>
            </a:r>
          </a:p>
          <a:p>
            <a:endParaRPr lang="en-US" dirty="0" smtClean="0"/>
          </a:p>
          <a:p>
            <a:r>
              <a:rPr lang="en-US" dirty="0" smtClean="0"/>
              <a:t>Take another five minutes and write about who would be the right person to share your reflection with. </a:t>
            </a:r>
            <a:endParaRPr lang="en-US" dirty="0"/>
          </a:p>
        </p:txBody>
      </p:sp>
    </p:spTree>
    <p:extLst>
      <p:ext uri="{BB962C8B-B14F-4D97-AF65-F5344CB8AC3E}">
        <p14:creationId xmlns:p14="http://schemas.microsoft.com/office/powerpoint/2010/main" val="635078688"/>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r>
              <a:rPr lang="en-US" dirty="0"/>
              <a:t>More resources: </a:t>
            </a:r>
            <a:r>
              <a:rPr lang="en-US" sz="2800" dirty="0">
                <a:hlinkClick r:id="rId2"/>
              </a:rPr>
              <a:t>https://</a:t>
            </a:r>
            <a:r>
              <a:rPr lang="en-US" sz="2800" dirty="0" smtClean="0">
                <a:hlinkClick r:id="rId2"/>
              </a:rPr>
              <a:t>www.dropbox.com/home/MWD%20Dropbox/KKPsi%20Helpful%20Resources</a:t>
            </a:r>
            <a:endParaRPr lang="en-US" sz="2800" dirty="0" smtClean="0"/>
          </a:p>
          <a:p>
            <a:endParaRPr lang="en-US" dirty="0"/>
          </a:p>
          <a:p>
            <a:r>
              <a:rPr lang="en-US" dirty="0" smtClean="0"/>
              <a:t>YOU can help add to these resources:  send us ideas your chapter brainstorms! </a:t>
            </a:r>
            <a:endParaRPr lang="en-US" dirty="0"/>
          </a:p>
        </p:txBody>
      </p:sp>
    </p:spTree>
    <p:extLst>
      <p:ext uri="{BB962C8B-B14F-4D97-AF65-F5344CB8AC3E}">
        <p14:creationId xmlns:p14="http://schemas.microsoft.com/office/powerpoint/2010/main" val="266191355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Interactive MEP Brainstorm</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70871350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But I’m not a VPM!</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Every brother has a role in PM education</a:t>
            </a:r>
          </a:p>
          <a:p>
            <a:r>
              <a:rPr lang="en-US" dirty="0" smtClean="0"/>
              <a:t>Do you want to be (or are you)… </a:t>
            </a:r>
          </a:p>
          <a:p>
            <a:pPr lvl="1"/>
            <a:r>
              <a:rPr lang="en-US" dirty="0" smtClean="0"/>
              <a:t>a Big Brother?</a:t>
            </a:r>
          </a:p>
          <a:p>
            <a:pPr lvl="1"/>
            <a:r>
              <a:rPr lang="en-US" dirty="0" smtClean="0"/>
              <a:t>a friend of a future PM?</a:t>
            </a:r>
          </a:p>
          <a:p>
            <a:endParaRPr lang="en-US" dirty="0"/>
          </a:p>
          <a:p>
            <a:r>
              <a:rPr lang="en-US" dirty="0"/>
              <a:t>Education </a:t>
            </a:r>
            <a:r>
              <a:rPr lang="en-US" dirty="0" smtClean="0"/>
              <a:t>applies </a:t>
            </a:r>
            <a:r>
              <a:rPr lang="en-US" dirty="0"/>
              <a:t>to </a:t>
            </a:r>
            <a:r>
              <a:rPr lang="en-US" dirty="0" smtClean="0"/>
              <a:t>you outside of </a:t>
            </a:r>
            <a:r>
              <a:rPr lang="en-US" dirty="0" err="1" smtClean="0"/>
              <a:t>Kappas</a:t>
            </a:r>
            <a:r>
              <a:rPr lang="en-US" dirty="0" smtClean="0"/>
              <a:t>!</a:t>
            </a:r>
          </a:p>
          <a:p>
            <a:r>
              <a:rPr lang="en-US" dirty="0" smtClean="0"/>
              <a:t>At </a:t>
            </a:r>
            <a:r>
              <a:rPr lang="en-US" dirty="0"/>
              <a:t>some point in your life, you’ll </a:t>
            </a:r>
            <a:r>
              <a:rPr lang="en-US" dirty="0" smtClean="0"/>
              <a:t>probably be </a:t>
            </a:r>
            <a:r>
              <a:rPr lang="en-US" dirty="0"/>
              <a:t>a teacher.</a:t>
            </a:r>
          </a:p>
          <a:p>
            <a:pPr lvl="1"/>
            <a:r>
              <a:rPr lang="en-US" dirty="0"/>
              <a:t>An academic </a:t>
            </a:r>
            <a:r>
              <a:rPr lang="en-US" dirty="0" smtClean="0"/>
              <a:t>tutor		- A workplace mentor</a:t>
            </a:r>
            <a:endParaRPr lang="en-US" dirty="0"/>
          </a:p>
          <a:p>
            <a:pPr lvl="1"/>
            <a:r>
              <a:rPr lang="en-US" dirty="0"/>
              <a:t>A </a:t>
            </a:r>
            <a:r>
              <a:rPr lang="en-US" dirty="0" smtClean="0"/>
              <a:t>parent or aunt/uncle		- A camp counselor</a:t>
            </a:r>
            <a:endParaRPr lang="en-US" dirty="0"/>
          </a:p>
          <a:p>
            <a:pPr lvl="1"/>
            <a:r>
              <a:rPr lang="en-US" dirty="0"/>
              <a:t>A </a:t>
            </a:r>
            <a:r>
              <a:rPr lang="en-US" dirty="0" smtClean="0"/>
              <a:t>coach				- A neighbor to a child</a:t>
            </a:r>
            <a:endParaRPr lang="en-US" dirty="0"/>
          </a:p>
        </p:txBody>
      </p:sp>
    </p:spTree>
    <p:extLst>
      <p:ext uri="{BB962C8B-B14F-4D97-AF65-F5344CB8AC3E}">
        <p14:creationId xmlns:p14="http://schemas.microsoft.com/office/powerpoint/2010/main" val="9270318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Effect transition="in" filter="fade">
                                      <p:cBhvr>
                                        <p:cTn id="23" dur="500"/>
                                        <p:tgtEl>
                                          <p:spTgt spid="5">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500"/>
                                        <p:tgtEl>
                                          <p:spTgt spid="5">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fade">
                                      <p:cBhvr>
                                        <p:cTn id="31" dur="500"/>
                                        <p:tgtEl>
                                          <p:spTgt spid="5">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xEl>
                                              <p:pRg st="8" end="8"/>
                                            </p:txEl>
                                          </p:spTgt>
                                        </p:tgtEl>
                                        <p:attrNameLst>
                                          <p:attrName>style.visibility</p:attrName>
                                        </p:attrNameLst>
                                      </p:cBhvr>
                                      <p:to>
                                        <p:strVal val="visible"/>
                                      </p:to>
                                    </p:set>
                                    <p:animEffect transition="in" filter="fade">
                                      <p:cBhvr>
                                        <p:cTn id="34" dur="500"/>
                                        <p:tgtEl>
                                          <p:spTgt spid="5">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Effect transition="in" filter="fade">
                                      <p:cBhvr>
                                        <p:cTn id="37"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a:t>
            </a:r>
            <a:endParaRPr lang="en-US" dirty="0"/>
          </a:p>
        </p:txBody>
      </p:sp>
      <p:sp>
        <p:nvSpPr>
          <p:cNvPr id="3" name="Content Placeholder 2"/>
          <p:cNvSpPr>
            <a:spLocks noGrp="1"/>
          </p:cNvSpPr>
          <p:nvPr>
            <p:ph idx="1"/>
          </p:nvPr>
        </p:nvSpPr>
        <p:spPr/>
        <p:txBody>
          <a:bodyPr>
            <a:normAutofit/>
          </a:bodyPr>
          <a:lstStyle/>
          <a:p>
            <a:r>
              <a:rPr lang="en-US" dirty="0" smtClean="0"/>
              <a:t>Who is involved in your teaching process?</a:t>
            </a:r>
          </a:p>
          <a:p>
            <a:pPr lvl="1"/>
            <a:r>
              <a:rPr lang="en-US" dirty="0" smtClean="0"/>
              <a:t>Vice President</a:t>
            </a:r>
          </a:p>
          <a:p>
            <a:pPr lvl="1"/>
            <a:r>
              <a:rPr lang="en-US" dirty="0" smtClean="0"/>
              <a:t>Big Brothers</a:t>
            </a:r>
          </a:p>
          <a:p>
            <a:pPr lvl="1"/>
            <a:r>
              <a:rPr lang="en-US" dirty="0" smtClean="0"/>
              <a:t>Membership committee</a:t>
            </a:r>
          </a:p>
          <a:p>
            <a:pPr lvl="1"/>
            <a:r>
              <a:rPr lang="en-US" dirty="0" smtClean="0"/>
              <a:t>All chapter members</a:t>
            </a:r>
          </a:p>
          <a:p>
            <a:endParaRPr lang="en-US" dirty="0" smtClean="0"/>
          </a:p>
          <a:p>
            <a:r>
              <a:rPr lang="en-US" dirty="0" smtClean="0"/>
              <a:t>Why is it important for more than one person to be involved?</a:t>
            </a:r>
          </a:p>
        </p:txBody>
      </p:sp>
    </p:spTree>
    <p:extLst>
      <p:ext uri="{BB962C8B-B14F-4D97-AF65-F5344CB8AC3E}">
        <p14:creationId xmlns:p14="http://schemas.microsoft.com/office/powerpoint/2010/main" val="29163487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Reflection</a:t>
            </a:r>
            <a:endParaRPr lang="en-US" dirty="0"/>
          </a:p>
        </p:txBody>
      </p:sp>
      <p:sp>
        <p:nvSpPr>
          <p:cNvPr id="3" name="Content Placeholder 2"/>
          <p:cNvSpPr>
            <a:spLocks noGrp="1"/>
          </p:cNvSpPr>
          <p:nvPr>
            <p:ph idx="1"/>
          </p:nvPr>
        </p:nvSpPr>
        <p:spPr/>
        <p:txBody>
          <a:bodyPr/>
          <a:lstStyle/>
          <a:p>
            <a:r>
              <a:rPr lang="en-US" dirty="0" smtClean="0"/>
              <a:t>Write down one thing you wish would have been different/better during your education process.</a:t>
            </a:r>
          </a:p>
          <a:p>
            <a:endParaRPr lang="en-US" dirty="0"/>
          </a:p>
          <a:p>
            <a:r>
              <a:rPr lang="en-US" dirty="0" smtClean="0"/>
              <a:t>Now, write down one way you could make it better for future PM classes.</a:t>
            </a:r>
            <a:endParaRPr lang="en-US" dirty="0"/>
          </a:p>
        </p:txBody>
      </p:sp>
    </p:spTree>
    <p:extLst>
      <p:ext uri="{BB962C8B-B14F-4D97-AF65-F5344CB8AC3E}">
        <p14:creationId xmlns:p14="http://schemas.microsoft.com/office/powerpoint/2010/main" val="40518514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in Education</a:t>
            </a:r>
            <a:endParaRPr lang="en-US" dirty="0"/>
          </a:p>
        </p:txBody>
      </p:sp>
      <p:sp>
        <p:nvSpPr>
          <p:cNvPr id="3" name="Content Placeholder 2"/>
          <p:cNvSpPr>
            <a:spLocks noGrp="1"/>
          </p:cNvSpPr>
          <p:nvPr>
            <p:ph idx="1"/>
          </p:nvPr>
        </p:nvSpPr>
        <p:spPr/>
        <p:txBody>
          <a:bodyPr/>
          <a:lstStyle/>
          <a:p>
            <a:r>
              <a:rPr lang="en-US" dirty="0" smtClean="0"/>
              <a:t>Challenges the membership education program faces</a:t>
            </a:r>
            <a:r>
              <a:rPr lang="en-US" dirty="0"/>
              <a:t>?</a:t>
            </a:r>
            <a:endParaRPr lang="en-US" dirty="0" smtClean="0"/>
          </a:p>
          <a:p>
            <a:endParaRPr lang="en-US" dirty="0"/>
          </a:p>
        </p:txBody>
      </p:sp>
    </p:spTree>
    <p:extLst>
      <p:ext uri="{BB962C8B-B14F-4D97-AF65-F5344CB8AC3E}">
        <p14:creationId xmlns:p14="http://schemas.microsoft.com/office/powerpoint/2010/main" val="251996384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Address</a:t>
            </a:r>
            <a:endParaRPr lang="en-US" dirty="0"/>
          </a:p>
        </p:txBody>
      </p:sp>
      <p:sp>
        <p:nvSpPr>
          <p:cNvPr id="3" name="Content Placeholder 2"/>
          <p:cNvSpPr>
            <a:spLocks noGrp="1"/>
          </p:cNvSpPr>
          <p:nvPr>
            <p:ph idx="1"/>
          </p:nvPr>
        </p:nvSpPr>
        <p:spPr/>
        <p:txBody>
          <a:bodyPr/>
          <a:lstStyle/>
          <a:p>
            <a:r>
              <a:rPr lang="en-US" dirty="0" smtClean="0"/>
              <a:t>One way we can improve membership education is to improve PM experience in it – get them more involved!</a:t>
            </a:r>
            <a:endParaRPr lang="en-US" dirty="0"/>
          </a:p>
        </p:txBody>
      </p:sp>
    </p:spTree>
    <p:extLst>
      <p:ext uri="{BB962C8B-B14F-4D97-AF65-F5344CB8AC3E}">
        <p14:creationId xmlns:p14="http://schemas.microsoft.com/office/powerpoint/2010/main" val="219297954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Interactive MEP Brainstorm</a:t>
            </a:r>
            <a:endParaRPr lang="en-US" dirty="0"/>
          </a:p>
        </p:txBody>
      </p:sp>
      <p:sp>
        <p:nvSpPr>
          <p:cNvPr id="3" name="Content Placeholder 2"/>
          <p:cNvSpPr>
            <a:spLocks noGrp="1"/>
          </p:cNvSpPr>
          <p:nvPr>
            <p:ph idx="1"/>
          </p:nvPr>
        </p:nvSpPr>
        <p:spPr/>
        <p:txBody>
          <a:bodyPr>
            <a:normAutofit lnSpcReduction="10000"/>
          </a:bodyPr>
          <a:lstStyle/>
          <a:p>
            <a:r>
              <a:rPr lang="en-US" dirty="0" smtClean="0"/>
              <a:t>Responsibilities of Membership</a:t>
            </a:r>
          </a:p>
          <a:p>
            <a:r>
              <a:rPr lang="en-US" dirty="0" smtClean="0"/>
              <a:t>National/District/Chapter organization</a:t>
            </a:r>
          </a:p>
          <a:p>
            <a:r>
              <a:rPr lang="en-US" dirty="0" smtClean="0"/>
              <a:t>Leadership</a:t>
            </a:r>
          </a:p>
          <a:p>
            <a:r>
              <a:rPr lang="en-US" dirty="0" smtClean="0"/>
              <a:t>Brotherhood</a:t>
            </a:r>
          </a:p>
          <a:p>
            <a:r>
              <a:rPr lang="en-US" dirty="0" smtClean="0"/>
              <a:t>Initiation – Ritual -&gt; No secrets!</a:t>
            </a:r>
          </a:p>
          <a:p>
            <a:endParaRPr lang="en-US" dirty="0"/>
          </a:p>
          <a:p>
            <a:r>
              <a:rPr lang="en-US" dirty="0" smtClean="0"/>
              <a:t>We’ll put the results on the Dropbox for all chapters to use!</a:t>
            </a:r>
            <a:endParaRPr lang="en-US" dirty="0"/>
          </a:p>
        </p:txBody>
      </p:sp>
    </p:spTree>
    <p:extLst>
      <p:ext uri="{BB962C8B-B14F-4D97-AF65-F5344CB8AC3E}">
        <p14:creationId xmlns:p14="http://schemas.microsoft.com/office/powerpoint/2010/main" val="349655056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Kappa Kappa Psi 8-11-15">
  <a:themeElements>
    <a:clrScheme name="KKPsi">
      <a:dk1>
        <a:srgbClr val="093A98"/>
      </a:dk1>
      <a:lt1>
        <a:srgbClr val="FFFFFF"/>
      </a:lt1>
      <a:dk2>
        <a:srgbClr val="093A98"/>
      </a:dk2>
      <a:lt2>
        <a:srgbClr val="C1D8E9"/>
      </a:lt2>
      <a:accent1>
        <a:srgbClr val="000000"/>
      </a:accent1>
      <a:accent2>
        <a:srgbClr val="FFE200"/>
      </a:accent2>
      <a:accent3>
        <a:srgbClr val="0042C7"/>
      </a:accent3>
      <a:accent4>
        <a:srgbClr val="C1D8E9"/>
      </a:accent4>
      <a:accent5>
        <a:srgbClr val="FFFFFF"/>
      </a:accent5>
      <a:accent6>
        <a:srgbClr val="7F6000"/>
      </a:accent6>
      <a:hlink>
        <a:srgbClr val="00A3D6"/>
      </a:hlink>
      <a:folHlink>
        <a:srgbClr val="E3A191"/>
      </a:folHlink>
    </a:clrScheme>
    <a:fontScheme name="Kappa Kappa Psi 2015">
      <a:majorFont>
        <a:latin typeface="Trajan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ppa Kappa Psi 11-14-15">
  <a:themeElements>
    <a:clrScheme name="KKPsi">
      <a:dk1>
        <a:srgbClr val="093A98"/>
      </a:dk1>
      <a:lt1>
        <a:srgbClr val="FFFFFF"/>
      </a:lt1>
      <a:dk2>
        <a:srgbClr val="093A98"/>
      </a:dk2>
      <a:lt2>
        <a:srgbClr val="C1D8E9"/>
      </a:lt2>
      <a:accent1>
        <a:srgbClr val="000000"/>
      </a:accent1>
      <a:accent2>
        <a:srgbClr val="FFE200"/>
      </a:accent2>
      <a:accent3>
        <a:srgbClr val="0042C7"/>
      </a:accent3>
      <a:accent4>
        <a:srgbClr val="C1D8E9"/>
      </a:accent4>
      <a:accent5>
        <a:srgbClr val="FFFFFF"/>
      </a:accent5>
      <a:accent6>
        <a:srgbClr val="7F6000"/>
      </a:accent6>
      <a:hlink>
        <a:srgbClr val="00A3D6"/>
      </a:hlink>
      <a:folHlink>
        <a:srgbClr val="E3A191"/>
      </a:folHlink>
    </a:clrScheme>
    <a:fontScheme name="Kappa Kappa Psi 2015">
      <a:majorFont>
        <a:latin typeface="Trajan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Kappa Kappa Psi 8-11-15</Template>
  <TotalTime>1057</TotalTime>
  <Words>1272</Words>
  <Application>Microsoft Office PowerPoint</Application>
  <PresentationFormat>On-screen Show (4:3)</PresentationFormat>
  <Paragraphs>156</Paragraphs>
  <Slides>28</Slides>
  <Notes>5</Notes>
  <HiddenSlides>0</HiddenSlides>
  <MMClips>0</MMClips>
  <ScaleCrop>false</ScaleCrop>
  <HeadingPairs>
    <vt:vector size="4" baseType="variant">
      <vt:variant>
        <vt:lpstr>Theme</vt:lpstr>
      </vt:variant>
      <vt:variant>
        <vt:i4>6</vt:i4>
      </vt:variant>
      <vt:variant>
        <vt:lpstr>Slide Titles</vt:lpstr>
      </vt:variant>
      <vt:variant>
        <vt:i4>28</vt:i4>
      </vt:variant>
    </vt:vector>
  </HeadingPairs>
  <TitlesOfParts>
    <vt:vector size="34" baseType="lpstr">
      <vt:lpstr>Kappa Kappa Psi 8-11-15</vt:lpstr>
      <vt:lpstr>Office Theme</vt:lpstr>
      <vt:lpstr>1_Office Theme</vt:lpstr>
      <vt:lpstr>Kappa Kappa Psi 11-14-15</vt:lpstr>
      <vt:lpstr>2_Office Theme</vt:lpstr>
      <vt:lpstr>3_Office Theme</vt:lpstr>
      <vt:lpstr>The Next Step</vt:lpstr>
      <vt:lpstr>Overall Takeaways</vt:lpstr>
      <vt:lpstr>Interactive MEP Brainstorm</vt:lpstr>
      <vt:lpstr>But I’m not a VPM!</vt:lpstr>
      <vt:lpstr>Teaching</vt:lpstr>
      <vt:lpstr>Personal Reflection</vt:lpstr>
      <vt:lpstr>Challenges in Education</vt:lpstr>
      <vt:lpstr>Topics to Address</vt:lpstr>
      <vt:lpstr>Interactive MEP Brainstorm</vt:lpstr>
      <vt:lpstr>Brainstorm</vt:lpstr>
      <vt:lpstr>Other Interactive MEP Ideas</vt:lpstr>
      <vt:lpstr>Innovative Service: Service to Fit Our Values</vt:lpstr>
      <vt:lpstr>Why Kappa Kappa Psi?</vt:lpstr>
      <vt:lpstr>Kappa Kappa Psi</vt:lpstr>
      <vt:lpstr>How can we use this?</vt:lpstr>
      <vt:lpstr>Functional vs Quality</vt:lpstr>
      <vt:lpstr>Innovative Service Brainstorm</vt:lpstr>
      <vt:lpstr>Other Innovative Service Ideas</vt:lpstr>
      <vt:lpstr>Difficult Conversations</vt:lpstr>
      <vt:lpstr>Courageous Conversations</vt:lpstr>
      <vt:lpstr>The Paradigm Shift</vt:lpstr>
      <vt:lpstr>How Do We Get There?</vt:lpstr>
      <vt:lpstr>Courageous Conversations</vt:lpstr>
      <vt:lpstr>Difficult Kappa Situations</vt:lpstr>
      <vt:lpstr>Personal Reflection</vt:lpstr>
      <vt:lpstr>Personal Reflection</vt:lpstr>
      <vt:lpstr>Personal Reflection</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Renee</dc:creator>
  <cp:lastModifiedBy>Renee</cp:lastModifiedBy>
  <cp:revision>50</cp:revision>
  <dcterms:created xsi:type="dcterms:W3CDTF">2015-11-14T01:33:07Z</dcterms:created>
  <dcterms:modified xsi:type="dcterms:W3CDTF">2015-11-23T18:14:59Z</dcterms:modified>
</cp:coreProperties>
</file>